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51120675" cy="34199513"/>
  <p:notesSz cx="7004050" cy="9290050"/>
  <p:defaultTextStyle>
    <a:defPPr>
      <a:defRPr lang="en-US"/>
    </a:defPPr>
    <a:lvl1pPr marL="0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1pPr>
    <a:lvl2pPr marL="1643665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2pPr>
    <a:lvl3pPr marL="3287329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3pPr>
    <a:lvl4pPr marL="4930995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4pPr>
    <a:lvl5pPr marL="6574660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5pPr>
    <a:lvl6pPr marL="8218324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6pPr>
    <a:lvl7pPr marL="9861988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7pPr>
    <a:lvl8pPr marL="11505655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8pPr>
    <a:lvl9pPr marL="13149320" algn="l" defTabSz="3287329" rtl="0" eaLnBrk="1" latinLnBrk="0" hangingPunct="1">
      <a:defRPr sz="63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72" userDrawn="1">
          <p15:clr>
            <a:srgbClr val="A4A3A4"/>
          </p15:clr>
        </p15:guide>
        <p15:guide id="2" pos="161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B2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6479" autoAdjust="0"/>
    <p:restoredTop sz="94676" autoAdjust="0"/>
  </p:normalViewPr>
  <p:slideViewPr>
    <p:cSldViewPr>
      <p:cViewPr varScale="1">
        <p:scale>
          <a:sx n="23" d="100"/>
          <a:sy n="23" d="100"/>
        </p:scale>
        <p:origin x="1632" y="54"/>
      </p:cViewPr>
      <p:guideLst>
        <p:guide orient="horz" pos="10772"/>
        <p:guide pos="161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C9-49D2-8C8C-43D55EBC1E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C9-49D2-8C8C-43D55EBC1E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C9-49D2-8C8C-43D55EBC1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757760"/>
        <c:axId val="93794688"/>
      </c:barChart>
      <c:catAx>
        <c:axId val="90757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3794688"/>
        <c:crosses val="autoZero"/>
        <c:auto val="1"/>
        <c:lblAlgn val="ctr"/>
        <c:lblOffset val="100"/>
        <c:noMultiLvlLbl val="0"/>
      </c:catAx>
      <c:valAx>
        <c:axId val="93794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7577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IIM Cartel / 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A831479-3F89-6161-7A59-F105B9D63FA3}"/>
              </a:ext>
            </a:extLst>
          </p:cNvPr>
          <p:cNvGrpSpPr/>
          <p:nvPr userDrawn="1"/>
        </p:nvGrpSpPr>
        <p:grpSpPr>
          <a:xfrm>
            <a:off x="-109788" y="-43385"/>
            <a:ext cx="51186925" cy="34242898"/>
            <a:chOff x="-42863" y="1"/>
            <a:chExt cx="51186925" cy="3424289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-42863" y="31722123"/>
              <a:ext cx="51186925" cy="2520776"/>
            </a:xfrm>
            <a:prstGeom prst="rect">
              <a:avLst/>
            </a:prstGeom>
            <a:solidFill>
              <a:srgbClr val="002B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endParaRPr lang="en-US" sz="5604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FE36339-639B-867D-7124-51CB95CFF8A4}"/>
                </a:ext>
              </a:extLst>
            </p:cNvPr>
            <p:cNvSpPr/>
            <p:nvPr userDrawn="1"/>
          </p:nvSpPr>
          <p:spPr>
            <a:xfrm>
              <a:off x="-15160" y="1"/>
              <a:ext cx="51120675" cy="2538054"/>
            </a:xfrm>
            <a:prstGeom prst="rect">
              <a:avLst/>
            </a:prstGeom>
            <a:gradFill flip="none" rotWithShape="1">
              <a:gsLst>
                <a:gs pos="26000">
                  <a:srgbClr val="002B23"/>
                </a:gs>
                <a:gs pos="68000">
                  <a:schemeClr val="bg1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endParaRPr lang="en-US" sz="5604" dirty="0"/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4E78F651-BE05-A040-1F72-A4EBB1817C8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05566" y="507740"/>
              <a:ext cx="15408000" cy="1752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85BDE52-D3C2-C603-757B-C80D64FDD9F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00"/>
            <a:stretch>
              <a:fillRect/>
            </a:stretch>
          </p:blipFill>
          <p:spPr bwMode="auto">
            <a:xfrm>
              <a:off x="639846" y="30334"/>
              <a:ext cx="3584491" cy="2507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BCD2C1-C1B9-BD7F-17E4-7A69E7B365AC}"/>
                </a:ext>
              </a:extLst>
            </p:cNvPr>
            <p:cNvSpPr txBox="1"/>
            <p:nvPr userDrawn="1"/>
          </p:nvSpPr>
          <p:spPr>
            <a:xfrm>
              <a:off x="4081344" y="494985"/>
              <a:ext cx="14697193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s-MX" sz="4200" b="1" i="0" dirty="0">
                  <a:solidFill>
                    <a:schemeClr val="bg1"/>
                  </a:solidFill>
                  <a:effectLst/>
                  <a:latin typeface="Noto Sans" panose="020B0502040204020203" pitchFamily="34" charset="0"/>
                </a:rPr>
                <a:t>CONGRESO INTERNACIONAL DE INVESTIGACIÓN E INNOVACIÓN MULTIDISCIPLINARIA</a:t>
              </a:r>
              <a:endParaRPr lang="es-MX" sz="4200" b="0" i="0" dirty="0">
                <a:solidFill>
                  <a:schemeClr val="bg1"/>
                </a:solidFill>
                <a:effectLst/>
                <a:latin typeface="Noto Sans" panose="020B0502040204020203" pitchFamily="34" charset="0"/>
              </a:endParaRPr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7575A16-2F09-36EC-0B2D-F42BC2AC41BB}"/>
              </a:ext>
            </a:extLst>
          </p:cNvPr>
          <p:cNvCxnSpPr>
            <a:cxnSpLocks/>
          </p:cNvCxnSpPr>
          <p:nvPr userDrawn="1"/>
        </p:nvCxnSpPr>
        <p:spPr>
          <a:xfrm flipV="1">
            <a:off x="43537" y="2545556"/>
            <a:ext cx="51120000" cy="0"/>
          </a:xfrm>
          <a:prstGeom prst="line">
            <a:avLst/>
          </a:prstGeom>
          <a:ln w="127000" cap="sq" cmpd="sng">
            <a:solidFill>
              <a:srgbClr val="002B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B7F84A-0007-14AF-16AF-C809A0F6192A}"/>
              </a:ext>
            </a:extLst>
          </p:cNvPr>
          <p:cNvCxnSpPr>
            <a:cxnSpLocks/>
          </p:cNvCxnSpPr>
          <p:nvPr userDrawn="1"/>
        </p:nvCxnSpPr>
        <p:spPr>
          <a:xfrm flipV="1">
            <a:off x="-42863" y="6736556"/>
            <a:ext cx="51120000" cy="0"/>
          </a:xfrm>
          <a:prstGeom prst="line">
            <a:avLst/>
          </a:prstGeom>
          <a:ln w="127000" cap="sq" cmpd="sng">
            <a:solidFill>
              <a:srgbClr val="002B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56036" y="1369566"/>
            <a:ext cx="46008612" cy="5699919"/>
          </a:xfrm>
          <a:prstGeom prst="rect">
            <a:avLst/>
          </a:prstGeom>
        </p:spPr>
        <p:txBody>
          <a:bodyPr vert="horz" lIns="329128" tIns="164564" rIns="329128" bIns="164564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6036" y="7979890"/>
            <a:ext cx="46008612" cy="22570099"/>
          </a:xfrm>
          <a:prstGeom prst="rect">
            <a:avLst/>
          </a:prstGeom>
        </p:spPr>
        <p:txBody>
          <a:bodyPr vert="horz" lIns="329128" tIns="164564" rIns="329128" bIns="16456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56036" y="31697888"/>
            <a:ext cx="11928162" cy="1820807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l">
              <a:defRPr sz="3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8/25/2025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66234" y="31697888"/>
            <a:ext cx="16188216" cy="1820807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ctr">
              <a:defRPr sz="3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36486" y="31697888"/>
            <a:ext cx="11928162" cy="1820807"/>
          </a:xfrm>
          <a:prstGeom prst="rect">
            <a:avLst/>
          </a:prstGeom>
        </p:spPr>
        <p:txBody>
          <a:bodyPr vert="horz" lIns="329128" tIns="164564" rIns="329128" bIns="164564" rtlCol="0" anchor="ctr"/>
          <a:lstStyle>
            <a:lvl1pPr algn="r">
              <a:defRPr sz="3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880726" rtl="0" eaLnBrk="1" latinLnBrk="0" hangingPunct="1">
        <a:spcBef>
          <a:spcPct val="0"/>
        </a:spcBef>
        <a:buNone/>
        <a:defRPr sz="52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0080" indent="-300080" algn="l" defTabSz="2880726" rtl="0" eaLnBrk="1" latinLnBrk="0" hangingPunct="1">
        <a:spcBef>
          <a:spcPct val="20000"/>
        </a:spcBef>
        <a:buFont typeface="Arial" pitchFamily="34" charset="0"/>
        <a:buChar char="•"/>
        <a:defRPr sz="2361" kern="1200">
          <a:solidFill>
            <a:schemeClr val="tx1"/>
          </a:solidFill>
          <a:latin typeface="+mn-lt"/>
          <a:ea typeface="+mn-ea"/>
          <a:cs typeface="+mn-cs"/>
        </a:defRPr>
      </a:lvl1pPr>
      <a:lvl2pPr marL="600151" indent="-300080" algn="l" defTabSz="2880726" rtl="0" eaLnBrk="1" latinLnBrk="0" hangingPunct="1">
        <a:spcBef>
          <a:spcPct val="20000"/>
        </a:spcBef>
        <a:buFont typeface="Arial" pitchFamily="34" charset="0"/>
        <a:buChar char="–"/>
        <a:defRPr sz="2361" kern="1200">
          <a:solidFill>
            <a:schemeClr val="tx1"/>
          </a:solidFill>
          <a:latin typeface="+mn-lt"/>
          <a:ea typeface="+mn-ea"/>
          <a:cs typeface="+mn-cs"/>
        </a:defRPr>
      </a:lvl2pPr>
      <a:lvl3pPr marL="900230" indent="-300080" algn="l" defTabSz="2880726" rtl="0" eaLnBrk="1" latinLnBrk="0" hangingPunct="1">
        <a:spcBef>
          <a:spcPct val="20000"/>
        </a:spcBef>
        <a:buFont typeface="Arial" pitchFamily="34" charset="0"/>
        <a:buChar char="•"/>
        <a:defRPr sz="2361" kern="1200">
          <a:solidFill>
            <a:schemeClr val="tx1"/>
          </a:solidFill>
          <a:latin typeface="+mn-lt"/>
          <a:ea typeface="+mn-ea"/>
          <a:cs typeface="+mn-cs"/>
        </a:defRPr>
      </a:lvl3pPr>
      <a:lvl4pPr marL="1200301" indent="-300080" algn="l" defTabSz="2880726" rtl="0" eaLnBrk="1" latinLnBrk="0" hangingPunct="1">
        <a:spcBef>
          <a:spcPct val="20000"/>
        </a:spcBef>
        <a:buFont typeface="Arial" pitchFamily="34" charset="0"/>
        <a:buChar char="–"/>
        <a:defRPr sz="2361" kern="1200">
          <a:solidFill>
            <a:schemeClr val="tx1"/>
          </a:solidFill>
          <a:latin typeface="+mn-lt"/>
          <a:ea typeface="+mn-ea"/>
          <a:cs typeface="+mn-cs"/>
        </a:defRPr>
      </a:lvl4pPr>
      <a:lvl5pPr marL="1500381" indent="-300080" algn="l" defTabSz="2880726" rtl="0" eaLnBrk="1" latinLnBrk="0" hangingPunct="1">
        <a:spcBef>
          <a:spcPct val="20000"/>
        </a:spcBef>
        <a:buFont typeface="Arial" pitchFamily="34" charset="0"/>
        <a:buChar char="»"/>
        <a:defRPr sz="2361" kern="1200">
          <a:solidFill>
            <a:schemeClr val="tx1"/>
          </a:solidFill>
          <a:latin typeface="+mn-lt"/>
          <a:ea typeface="+mn-ea"/>
          <a:cs typeface="+mn-cs"/>
        </a:defRPr>
      </a:lvl5pPr>
      <a:lvl6pPr marL="7922002" indent="-720186" algn="l" defTabSz="2880726" rtl="0" eaLnBrk="1" latinLnBrk="0" hangingPunct="1">
        <a:spcBef>
          <a:spcPct val="20000"/>
        </a:spcBef>
        <a:buFont typeface="Arial" pitchFamily="34" charset="0"/>
        <a:buChar char="•"/>
        <a:defRPr sz="6305" kern="1200">
          <a:solidFill>
            <a:schemeClr val="tx1"/>
          </a:solidFill>
          <a:latin typeface="+mn-lt"/>
          <a:ea typeface="+mn-ea"/>
          <a:cs typeface="+mn-cs"/>
        </a:defRPr>
      </a:lvl6pPr>
      <a:lvl7pPr marL="9362365" indent="-720186" algn="l" defTabSz="2880726" rtl="0" eaLnBrk="1" latinLnBrk="0" hangingPunct="1">
        <a:spcBef>
          <a:spcPct val="20000"/>
        </a:spcBef>
        <a:buFont typeface="Arial" pitchFamily="34" charset="0"/>
        <a:buChar char="•"/>
        <a:defRPr sz="6305" kern="1200">
          <a:solidFill>
            <a:schemeClr val="tx1"/>
          </a:solidFill>
          <a:latin typeface="+mn-lt"/>
          <a:ea typeface="+mn-ea"/>
          <a:cs typeface="+mn-cs"/>
        </a:defRPr>
      </a:lvl7pPr>
      <a:lvl8pPr marL="10802728" indent="-720186" algn="l" defTabSz="2880726" rtl="0" eaLnBrk="1" latinLnBrk="0" hangingPunct="1">
        <a:spcBef>
          <a:spcPct val="20000"/>
        </a:spcBef>
        <a:buFont typeface="Arial" pitchFamily="34" charset="0"/>
        <a:buChar char="•"/>
        <a:defRPr sz="6305" kern="1200">
          <a:solidFill>
            <a:schemeClr val="tx1"/>
          </a:solidFill>
          <a:latin typeface="+mn-lt"/>
          <a:ea typeface="+mn-ea"/>
          <a:cs typeface="+mn-cs"/>
        </a:defRPr>
      </a:lvl8pPr>
      <a:lvl9pPr marL="12243091" indent="-720186" algn="l" defTabSz="2880726" rtl="0" eaLnBrk="1" latinLnBrk="0" hangingPunct="1">
        <a:spcBef>
          <a:spcPct val="20000"/>
        </a:spcBef>
        <a:buFont typeface="Arial" pitchFamily="34" charset="0"/>
        <a:buChar char="•"/>
        <a:defRPr sz="63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1pPr>
      <a:lvl2pPr marL="1440363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2pPr>
      <a:lvl3pPr marL="2880726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3pPr>
      <a:lvl4pPr marL="4321089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4pPr>
      <a:lvl5pPr marL="5761452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5pPr>
      <a:lvl6pPr marL="7201825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6pPr>
      <a:lvl7pPr marL="8642188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7pPr>
      <a:lvl8pPr marL="10082551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8pPr>
      <a:lvl9pPr marL="11522914" algn="l" defTabSz="2880726" rtl="0" eaLnBrk="1" latinLnBrk="0" hangingPunct="1">
        <a:defRPr sz="5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ds.freestar.com/?utm_campaign=branding&amp;utm_medium=display&amp;utm_source=lipsum.com&amp;utm_content=lipsumcom_right_siderail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22"/>
          <p:cNvSpPr txBox="1">
            <a:spLocks noChangeArrowheads="1"/>
          </p:cNvSpPr>
          <p:nvPr/>
        </p:nvSpPr>
        <p:spPr bwMode="auto">
          <a:xfrm>
            <a:off x="-109788" y="2621756"/>
            <a:ext cx="51186925" cy="195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9998" tIns="80014" rIns="119998" bIns="80014" anchor="ctr" anchorCtr="0">
            <a:norm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sz="6600" b="1" dirty="0">
                <a:latin typeface="+mn-lt"/>
              </a:rPr>
              <a:t>Titulo del articulo</a:t>
            </a:r>
          </a:p>
        </p:txBody>
      </p:sp>
      <p:sp>
        <p:nvSpPr>
          <p:cNvPr id="19" name="Text Box 123"/>
          <p:cNvSpPr txBox="1">
            <a:spLocks noChangeArrowheads="1"/>
          </p:cNvSpPr>
          <p:nvPr/>
        </p:nvSpPr>
        <p:spPr bwMode="auto">
          <a:xfrm>
            <a:off x="-42863" y="4448990"/>
            <a:ext cx="51120000" cy="194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9998" tIns="80014" rIns="119998" bIns="80014" anchor="ctr" anchorCtr="0">
            <a:norm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MX" sz="3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Nombre A Apellido1 Apellido2¹, Nombre B Apellido1 Apellido2², Nombre C Apellido1 Apellido2³, Nombre D Apellido1 Apellido2¹,  Nombre E Apellido1 Apellido2¹  </a:t>
            </a:r>
          </a:p>
          <a:p>
            <a:pPr algn="ctr" eaLnBrk="1" hangingPunct="1"/>
            <a:r>
              <a:rPr lang="es-MX" sz="3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¹ Tecnológico Nacional de México / Campus Orizaba, ² Universidad Nacional Autónoma de México, ³ CINVESTAV-IPN  </a:t>
            </a:r>
          </a:p>
          <a:p>
            <a:pPr algn="ctr" eaLnBrk="1" hangingPunct="1"/>
            <a:r>
              <a:rPr lang="es-MX" sz="3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Autor de correspondencia: autor.correo@institucion.mx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A63980-64A6-83CF-E459-1B4B2252B12F}"/>
              </a:ext>
            </a:extLst>
          </p:cNvPr>
          <p:cNvGrpSpPr/>
          <p:nvPr/>
        </p:nvGrpSpPr>
        <p:grpSpPr>
          <a:xfrm>
            <a:off x="552625" y="6967672"/>
            <a:ext cx="15027241" cy="4166577"/>
            <a:chOff x="338137" y="6967672"/>
            <a:chExt cx="13680000" cy="4166577"/>
          </a:xfrm>
        </p:grpSpPr>
        <p:sp>
          <p:nvSpPr>
            <p:cNvPr id="20" name="Text Box 189"/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30123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Morbi</a:t>
              </a:r>
              <a:r>
                <a:rPr lang="es-MX" sz="3600" dirty="0"/>
                <a:t> </a:t>
              </a:r>
              <a:r>
                <a:rPr lang="es-MX" sz="3600" dirty="0" err="1"/>
                <a:t>hendrerit</a:t>
              </a:r>
              <a:r>
                <a:rPr lang="es-MX" sz="3600" dirty="0"/>
                <a:t>, </a:t>
              </a:r>
              <a:r>
                <a:rPr lang="es-MX" sz="3600" dirty="0" err="1"/>
                <a:t>lectus</a:t>
              </a:r>
              <a:r>
                <a:rPr lang="es-MX" sz="3600" dirty="0"/>
                <a:t> </a:t>
              </a:r>
              <a:r>
                <a:rPr lang="es-MX" sz="3600" dirty="0" err="1"/>
                <a:t>vel</a:t>
              </a:r>
              <a:r>
                <a:rPr lang="es-MX" sz="3600" dirty="0"/>
                <a:t> </a:t>
              </a:r>
              <a:r>
                <a:rPr lang="es-MX" sz="3600" dirty="0" err="1"/>
                <a:t>cursus</a:t>
              </a:r>
              <a:r>
                <a:rPr lang="es-MX" sz="3600" dirty="0"/>
                <a:t> </a:t>
              </a:r>
              <a:r>
                <a:rPr lang="es-MX" sz="3600" dirty="0" err="1"/>
                <a:t>pellentesque</a:t>
              </a:r>
              <a:r>
                <a:rPr lang="es-MX" sz="3600" dirty="0"/>
                <a:t>, </a:t>
              </a:r>
              <a:r>
                <a:rPr lang="es-MX" sz="3600" dirty="0" err="1"/>
                <a:t>sapien</a:t>
              </a:r>
              <a:r>
                <a:rPr lang="es-MX" sz="3600" dirty="0"/>
                <a:t> </a:t>
              </a:r>
              <a:r>
                <a:rPr lang="es-MX" sz="3600" dirty="0" err="1"/>
                <a:t>tellus</a:t>
              </a:r>
              <a:r>
                <a:rPr lang="es-MX" sz="3600" dirty="0"/>
                <a:t> </a:t>
              </a:r>
              <a:r>
                <a:rPr lang="es-MX" sz="3600" dirty="0" err="1"/>
                <a:t>faucibus</a:t>
              </a:r>
              <a:r>
                <a:rPr lang="es-MX" sz="3600" dirty="0"/>
                <a:t> </a:t>
              </a:r>
              <a:r>
                <a:rPr lang="es-MX" sz="3600" dirty="0" err="1"/>
                <a:t>turpis</a:t>
              </a:r>
              <a:r>
                <a:rPr lang="es-MX" sz="3600" dirty="0"/>
                <a:t>, a </a:t>
              </a:r>
              <a:r>
                <a:rPr lang="es-MX" sz="3600" dirty="0" err="1"/>
                <a:t>iaculis</a:t>
              </a:r>
              <a:r>
                <a:rPr lang="es-MX" sz="3600" dirty="0"/>
                <a:t> </a:t>
              </a:r>
              <a:r>
                <a:rPr lang="es-MX" sz="3600" dirty="0" err="1"/>
                <a:t>tellus</a:t>
              </a:r>
              <a:r>
                <a:rPr lang="es-MX" sz="3600" dirty="0"/>
                <a:t> tortor </a:t>
              </a:r>
              <a:r>
                <a:rPr lang="es-MX" sz="3600" dirty="0" err="1"/>
                <a:t>eget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. </a:t>
              </a:r>
              <a:r>
                <a:rPr lang="es-MX" sz="3600" dirty="0" err="1"/>
                <a:t>Vestibulum</a:t>
              </a:r>
              <a:r>
                <a:rPr lang="es-MX" sz="3600" dirty="0"/>
                <a:t> </a:t>
              </a:r>
              <a:r>
                <a:rPr lang="es-MX" sz="3600" dirty="0" err="1"/>
                <a:t>sodales</a:t>
              </a:r>
              <a:r>
                <a:rPr lang="es-MX" sz="3600" dirty="0"/>
                <a:t> in </a:t>
              </a:r>
              <a:r>
                <a:rPr lang="es-MX" sz="3600" dirty="0" err="1"/>
                <a:t>sapien</a:t>
              </a:r>
              <a:r>
                <a:rPr lang="es-MX" sz="3600" dirty="0"/>
                <a:t> </a:t>
              </a:r>
              <a:r>
                <a:rPr lang="es-MX" sz="3600" dirty="0" err="1"/>
                <a:t>eu</a:t>
              </a:r>
              <a:r>
                <a:rPr lang="es-MX" sz="3600" dirty="0"/>
                <a:t> </a:t>
              </a:r>
              <a:r>
                <a:rPr lang="es-MX" sz="3600" dirty="0" err="1"/>
                <a:t>vestibulum</a:t>
              </a:r>
              <a:r>
                <a:rPr lang="es-MX" sz="3600" dirty="0"/>
                <a:t>. </a:t>
              </a:r>
              <a:r>
                <a:rPr lang="es-MX" sz="3600" dirty="0" err="1"/>
                <a:t>Pellentesque</a:t>
              </a:r>
              <a:r>
                <a:rPr lang="es-MX" sz="3600" dirty="0"/>
                <a:t> </a:t>
              </a:r>
              <a:r>
                <a:rPr lang="es-MX" sz="3600" dirty="0" err="1"/>
                <a:t>scelerisque</a:t>
              </a:r>
              <a:r>
                <a:rPr lang="es-MX" sz="3600" dirty="0"/>
                <a:t> justo quis </a:t>
              </a:r>
              <a:r>
                <a:rPr lang="es-MX" sz="3600" dirty="0" err="1"/>
                <a:t>enim</a:t>
              </a:r>
              <a:r>
                <a:rPr lang="es-MX" sz="3600" dirty="0"/>
                <a:t> </a:t>
              </a:r>
              <a:r>
                <a:rPr lang="es-MX" sz="3600" dirty="0" err="1"/>
                <a:t>maximus</a:t>
              </a:r>
              <a:r>
                <a:rPr lang="es-MX" sz="3600" dirty="0"/>
                <a:t> ultrices ac </a:t>
              </a:r>
              <a:r>
                <a:rPr lang="es-MX" sz="3600" dirty="0" err="1"/>
                <a:t>lobortis</a:t>
              </a:r>
              <a:r>
                <a:rPr lang="es-MX" sz="3600" dirty="0"/>
                <a:t> </a:t>
              </a:r>
              <a:r>
                <a:rPr lang="es-MX" sz="3600" dirty="0" err="1"/>
                <a:t>ligula</a:t>
              </a:r>
              <a:r>
                <a:rPr lang="es-MX" sz="3600" dirty="0"/>
                <a:t>. </a:t>
              </a:r>
              <a:r>
                <a:rPr lang="es-MX" sz="3600" dirty="0" err="1"/>
                <a:t>Donec</a:t>
              </a:r>
              <a:r>
                <a:rPr lang="es-MX" sz="3600" dirty="0"/>
                <a:t> </a:t>
              </a:r>
              <a:r>
                <a:rPr lang="es-MX" sz="3600" dirty="0" err="1"/>
                <a:t>lorem</a:t>
              </a:r>
              <a:r>
                <a:rPr lang="es-MX" sz="3600" dirty="0"/>
                <a:t> eros, </a:t>
              </a:r>
              <a:r>
                <a:rPr lang="es-MX" sz="3600" dirty="0" err="1"/>
                <a:t>mollis</a:t>
              </a:r>
              <a:r>
                <a:rPr lang="es-MX" sz="3600" dirty="0"/>
                <a:t> ac </a:t>
              </a:r>
              <a:r>
                <a:rPr lang="es-MX" sz="3600" dirty="0" err="1"/>
                <a:t>lorem</a:t>
              </a:r>
              <a:r>
                <a:rPr lang="es-MX" sz="3600" dirty="0"/>
                <a:t> in, </a:t>
              </a:r>
              <a:r>
                <a:rPr lang="es-MX" sz="3600" dirty="0" err="1"/>
                <a:t>hendrerit</a:t>
              </a:r>
              <a:r>
                <a:rPr lang="es-MX" sz="3600" dirty="0"/>
                <a:t> </a:t>
              </a:r>
              <a:r>
                <a:rPr lang="es-MX" sz="3600" dirty="0" err="1"/>
                <a:t>aliquam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.</a:t>
              </a:r>
              <a:endParaRPr lang="en-US" sz="4000" dirty="0">
                <a:latin typeface="Calibri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noProof="0" dirty="0">
                  <a:solidFill>
                    <a:schemeClr val="bg1"/>
                  </a:solidFill>
                </a:rPr>
                <a:t>Resumen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44" name="Content Placeholder 114" descr="Sample table with 4 columns, 7 rows." title="Sample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684257"/>
              </p:ext>
            </p:extLst>
          </p:nvPr>
        </p:nvGraphicFramePr>
        <p:xfrm>
          <a:off x="17258340" y="8788167"/>
          <a:ext cx="8301996" cy="43491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75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5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54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313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L="106676" marR="106676" marT="29999" marB="29999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Heading</a:t>
                      </a:r>
                    </a:p>
                  </a:txBody>
                  <a:tcPr marL="106676" marR="106676" marT="29999" marB="29999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Heading</a:t>
                      </a:r>
                    </a:p>
                  </a:txBody>
                  <a:tcPr marL="106676" marR="106676" marT="29999" marB="29999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Heading</a:t>
                      </a:r>
                    </a:p>
                  </a:txBody>
                  <a:tcPr marL="106676" marR="106676" marT="29999" marB="29999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313">
                <a:tc>
                  <a:txBody>
                    <a:bodyPr/>
                    <a:lstStyle/>
                    <a:p>
                      <a:r>
                        <a:rPr lang="en-US" sz="2800" dirty="0"/>
                        <a:t>Item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800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790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4001</a:t>
                      </a:r>
                    </a:p>
                  </a:txBody>
                  <a:tcPr marL="106676" marR="106676" marT="29999" marB="2999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313">
                <a:tc>
                  <a:txBody>
                    <a:bodyPr/>
                    <a:lstStyle/>
                    <a:p>
                      <a:r>
                        <a:rPr lang="en-US" sz="2800" dirty="0"/>
                        <a:t>Item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356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856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290</a:t>
                      </a:r>
                    </a:p>
                  </a:txBody>
                  <a:tcPr marL="106676" marR="106676" marT="29999" marB="2999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313">
                <a:tc>
                  <a:txBody>
                    <a:bodyPr/>
                    <a:lstStyle/>
                    <a:p>
                      <a:r>
                        <a:rPr lang="en-US" sz="2800" dirty="0"/>
                        <a:t>Item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228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134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238</a:t>
                      </a:r>
                    </a:p>
                  </a:txBody>
                  <a:tcPr marL="106676" marR="106676" marT="29999" marB="2999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313">
                <a:tc>
                  <a:txBody>
                    <a:bodyPr/>
                    <a:lstStyle/>
                    <a:p>
                      <a:r>
                        <a:rPr lang="en-US" sz="2800" dirty="0"/>
                        <a:t>Item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954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875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976</a:t>
                      </a:r>
                    </a:p>
                  </a:txBody>
                  <a:tcPr marL="106676" marR="106676" marT="29999" marB="2999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313">
                <a:tc>
                  <a:txBody>
                    <a:bodyPr/>
                    <a:lstStyle/>
                    <a:p>
                      <a:r>
                        <a:rPr lang="en-US" sz="2800" dirty="0"/>
                        <a:t>Item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324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325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301</a:t>
                      </a:r>
                    </a:p>
                  </a:txBody>
                  <a:tcPr marL="106676" marR="106676" marT="29999" marB="2999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313">
                <a:tc>
                  <a:txBody>
                    <a:bodyPr/>
                    <a:lstStyle/>
                    <a:p>
                      <a:r>
                        <a:rPr lang="en-US" sz="2800" dirty="0"/>
                        <a:t>Item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199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137</a:t>
                      </a:r>
                    </a:p>
                  </a:txBody>
                  <a:tcPr marL="106676" marR="106676" marT="29999" marB="299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186</a:t>
                      </a:r>
                    </a:p>
                  </a:txBody>
                  <a:tcPr marL="106676" marR="106676" marT="29999" marB="2999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3" name="Text Box 180"/>
          <p:cNvSpPr txBox="1">
            <a:spLocks noChangeArrowheads="1"/>
          </p:cNvSpPr>
          <p:nvPr/>
        </p:nvSpPr>
        <p:spPr bwMode="auto">
          <a:xfrm>
            <a:off x="18838314" y="7747699"/>
            <a:ext cx="4327514" cy="491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9999" tIns="29999" rIns="59999" bIns="29999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 b="1" dirty="0">
                <a:latin typeface="Calibri" pitchFamily="34" charset="0"/>
              </a:rPr>
              <a:t>Table 1.</a:t>
            </a:r>
            <a:r>
              <a:rPr lang="en-US" sz="2800" dirty="0">
                <a:latin typeface="Calibri" pitchFamily="34" charset="0"/>
              </a:rPr>
              <a:t> Label in 24pt Calibri.</a:t>
            </a:r>
          </a:p>
        </p:txBody>
      </p:sp>
      <p:graphicFrame>
        <p:nvGraphicFramePr>
          <p:cNvPr id="28" name="Chart 27"/>
          <p:cNvGraphicFramePr/>
          <p:nvPr>
            <p:extLst>
              <p:ext uri="{D42A27DB-BD31-4B8C-83A1-F6EECF244321}">
                <p14:modId xmlns:p14="http://schemas.microsoft.com/office/powerpoint/2010/main" val="2651496489"/>
              </p:ext>
            </p:extLst>
          </p:nvPr>
        </p:nvGraphicFramePr>
        <p:xfrm>
          <a:off x="26431074" y="8864142"/>
          <a:ext cx="8164525" cy="42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 Box 180"/>
          <p:cNvSpPr txBox="1">
            <a:spLocks noChangeArrowheads="1"/>
          </p:cNvSpPr>
          <p:nvPr/>
        </p:nvSpPr>
        <p:spPr bwMode="auto">
          <a:xfrm>
            <a:off x="28356294" y="7747699"/>
            <a:ext cx="4351495" cy="491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9999" tIns="29999" rIns="59999" bIns="29999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 b="1" dirty="0">
                <a:latin typeface="Calibri" pitchFamily="34" charset="0"/>
              </a:rPr>
              <a:t>Chart 1.</a:t>
            </a:r>
            <a:r>
              <a:rPr lang="en-US" sz="2800" dirty="0">
                <a:latin typeface="Calibri" pitchFamily="34" charset="0"/>
              </a:rPr>
              <a:t> Label in 24pt Calibri.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CEF2DF5-0369-35C5-097F-320CCF19AAE6}"/>
              </a:ext>
            </a:extLst>
          </p:cNvPr>
          <p:cNvCxnSpPr>
            <a:cxnSpLocks/>
          </p:cNvCxnSpPr>
          <p:nvPr/>
        </p:nvCxnSpPr>
        <p:spPr>
          <a:xfrm flipV="1">
            <a:off x="43537" y="2545556"/>
            <a:ext cx="51120000" cy="0"/>
          </a:xfrm>
          <a:prstGeom prst="line">
            <a:avLst/>
          </a:prstGeom>
          <a:ln w="127000" cap="sq" cmpd="sng">
            <a:solidFill>
              <a:srgbClr val="002B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01A2BEB-CBD3-B5E5-D1A5-2519A95DDEC9}"/>
              </a:ext>
            </a:extLst>
          </p:cNvPr>
          <p:cNvGrpSpPr/>
          <p:nvPr/>
        </p:nvGrpSpPr>
        <p:grpSpPr>
          <a:xfrm>
            <a:off x="552625" y="11479983"/>
            <a:ext cx="15056249" cy="4720575"/>
            <a:chOff x="338137" y="6967672"/>
            <a:chExt cx="13680000" cy="4720575"/>
          </a:xfrm>
        </p:grpSpPr>
        <p:sp>
          <p:nvSpPr>
            <p:cNvPr id="6" name="Text Box 189">
              <a:extLst>
                <a:ext uri="{FF2B5EF4-FFF2-40B4-BE49-F238E27FC236}">
                  <a16:creationId xmlns:a16="http://schemas.microsoft.com/office/drawing/2014/main" id="{3940468E-2AC7-5892-B8B4-8A9371C894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35663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Nulla</a:t>
              </a:r>
              <a:r>
                <a:rPr lang="es-MX" sz="3600" dirty="0"/>
                <a:t> </a:t>
              </a:r>
              <a:r>
                <a:rPr lang="es-MX" sz="3600" dirty="0" err="1"/>
                <a:t>fringilla</a:t>
              </a:r>
              <a:r>
                <a:rPr lang="es-MX" sz="3600" dirty="0"/>
                <a:t> </a:t>
              </a:r>
              <a:r>
                <a:rPr lang="es-MX" sz="3600" dirty="0" err="1"/>
                <a:t>tincidunt</a:t>
              </a:r>
              <a:r>
                <a:rPr lang="es-MX" sz="3600" dirty="0"/>
                <a:t> </a:t>
              </a:r>
              <a:r>
                <a:rPr lang="es-MX" sz="3600" dirty="0" err="1"/>
                <a:t>egestas</a:t>
              </a:r>
              <a:r>
                <a:rPr lang="es-MX" sz="3600" dirty="0"/>
                <a:t>. </a:t>
              </a:r>
              <a:r>
                <a:rPr lang="es-MX" sz="3600" dirty="0" err="1"/>
                <a:t>Integer</a:t>
              </a:r>
              <a:r>
                <a:rPr lang="es-MX" sz="3600" dirty="0"/>
                <a:t> </a:t>
              </a:r>
              <a:r>
                <a:rPr lang="es-MX" sz="3600" dirty="0" err="1"/>
                <a:t>venenatis</a:t>
              </a:r>
              <a:r>
                <a:rPr lang="es-MX" sz="3600" dirty="0"/>
                <a:t> </a:t>
              </a:r>
              <a:r>
                <a:rPr lang="es-MX" sz="3600" dirty="0" err="1"/>
                <a:t>est</a:t>
              </a:r>
              <a:r>
                <a:rPr lang="es-MX" sz="3600" dirty="0"/>
                <a:t>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 </a:t>
              </a:r>
              <a:r>
                <a:rPr lang="es-MX" sz="3600" dirty="0" err="1"/>
                <a:t>varius</a:t>
              </a:r>
              <a:r>
                <a:rPr lang="es-MX" sz="3600" dirty="0"/>
                <a:t> </a:t>
              </a:r>
              <a:r>
                <a:rPr lang="es-MX" sz="3600" dirty="0" err="1"/>
                <a:t>convallis</a:t>
              </a:r>
              <a:r>
                <a:rPr lang="es-MX" sz="3600" dirty="0"/>
                <a:t> non </a:t>
              </a:r>
              <a:r>
                <a:rPr lang="es-MX" sz="3600" dirty="0" err="1"/>
                <a:t>blandit</a:t>
              </a:r>
              <a:r>
                <a:rPr lang="es-MX" sz="3600" dirty="0"/>
                <a:t> leo. Ut </a:t>
              </a:r>
              <a:r>
                <a:rPr lang="es-MX" sz="3600" dirty="0" err="1"/>
                <a:t>semper</a:t>
              </a:r>
              <a:r>
                <a:rPr lang="es-MX" sz="3600" dirty="0"/>
                <a:t> </a:t>
              </a:r>
              <a:r>
                <a:rPr lang="es-MX" sz="3600" dirty="0" err="1"/>
                <a:t>nisi</a:t>
              </a:r>
              <a:r>
                <a:rPr lang="es-MX" sz="3600" dirty="0"/>
                <a:t> et </a:t>
              </a:r>
              <a:r>
                <a:rPr lang="es-MX" sz="3600" dirty="0" err="1"/>
                <a:t>augue</a:t>
              </a:r>
              <a:r>
                <a:rPr lang="es-MX" sz="3600" dirty="0"/>
                <a:t> </a:t>
              </a:r>
              <a:r>
                <a:rPr lang="es-MX" sz="3600" dirty="0" err="1"/>
                <a:t>bibendum</a:t>
              </a:r>
              <a:r>
                <a:rPr lang="es-MX" sz="3600" dirty="0"/>
                <a:t> </a:t>
              </a:r>
              <a:r>
                <a:rPr lang="es-MX" sz="3600" dirty="0" err="1"/>
                <a:t>maximus</a:t>
              </a:r>
              <a:r>
                <a:rPr lang="es-MX" sz="3600" dirty="0"/>
                <a:t>. Sed </a:t>
              </a:r>
              <a:r>
                <a:rPr lang="es-MX" sz="3600" dirty="0" err="1"/>
                <a:t>mollis</a:t>
              </a:r>
              <a:r>
                <a:rPr lang="es-MX" sz="3600" dirty="0"/>
                <a:t> </a:t>
              </a:r>
              <a:r>
                <a:rPr lang="es-MX" sz="3600" dirty="0" err="1"/>
                <a:t>nisl</a:t>
              </a:r>
              <a:r>
                <a:rPr lang="es-MX" sz="3600" dirty="0"/>
                <a:t> </a:t>
              </a:r>
              <a:r>
                <a:rPr lang="es-MX" sz="3600" dirty="0" err="1"/>
                <a:t>vel</a:t>
              </a:r>
              <a:r>
                <a:rPr lang="es-MX" sz="3600" dirty="0"/>
                <a:t> justo </a:t>
              </a:r>
              <a:r>
                <a:rPr lang="es-MX" sz="3600" dirty="0" err="1"/>
                <a:t>rhoncus</a:t>
              </a:r>
              <a:r>
                <a:rPr lang="es-MX" sz="3600" dirty="0"/>
                <a:t> </a:t>
              </a:r>
              <a:r>
                <a:rPr lang="es-MX" sz="3600" dirty="0" err="1"/>
                <a:t>viverra</a:t>
              </a:r>
              <a:r>
                <a:rPr lang="es-MX" sz="3600" dirty="0"/>
                <a:t>. </a:t>
              </a:r>
              <a:r>
                <a:rPr lang="es-MX" sz="3600" dirty="0" err="1"/>
                <a:t>Aenean</a:t>
              </a:r>
              <a:r>
                <a:rPr lang="es-MX" sz="3600" dirty="0"/>
                <a:t> odio neque, </a:t>
              </a:r>
              <a:r>
                <a:rPr lang="es-MX" sz="3600" dirty="0" err="1"/>
                <a:t>pellentesque</a:t>
              </a:r>
              <a:r>
                <a:rPr lang="es-MX" sz="3600" dirty="0"/>
                <a:t> </a:t>
              </a:r>
              <a:r>
                <a:rPr lang="es-MX" sz="3600" dirty="0" err="1"/>
                <a:t>semper</a:t>
              </a:r>
              <a:r>
                <a:rPr lang="es-MX" sz="3600" dirty="0"/>
                <a:t> </a:t>
              </a:r>
              <a:r>
                <a:rPr lang="es-MX" sz="3600" dirty="0" err="1"/>
                <a:t>nulla</a:t>
              </a:r>
              <a:r>
                <a:rPr lang="es-MX" sz="3600" dirty="0"/>
                <a:t> </a:t>
              </a:r>
              <a:r>
                <a:rPr lang="es-MX" sz="3600" dirty="0" err="1"/>
                <a:t>nec</a:t>
              </a:r>
              <a:r>
                <a:rPr lang="es-MX" sz="3600" dirty="0"/>
                <a:t>, </a:t>
              </a:r>
              <a:r>
                <a:rPr lang="es-MX" sz="3600" dirty="0" err="1"/>
                <a:t>rutrum</a:t>
              </a:r>
              <a:r>
                <a:rPr lang="es-MX" sz="3600" dirty="0"/>
                <a:t> </a:t>
              </a:r>
              <a:r>
                <a:rPr lang="es-MX" sz="3600" dirty="0" err="1"/>
                <a:t>blandit</a:t>
              </a:r>
              <a:r>
                <a:rPr lang="es-MX" sz="3600" dirty="0"/>
                <a:t> </a:t>
              </a:r>
              <a:r>
                <a:rPr lang="es-MX" sz="3600" dirty="0" err="1"/>
                <a:t>dui</a:t>
              </a:r>
              <a:r>
                <a:rPr lang="es-MX" sz="3600" dirty="0"/>
                <a:t>. </a:t>
              </a:r>
              <a:r>
                <a:rPr lang="es-MX" sz="3600" dirty="0" err="1"/>
                <a:t>Proin</a:t>
              </a:r>
              <a:r>
                <a:rPr lang="es-MX" sz="3600" dirty="0"/>
                <a:t> </a:t>
              </a:r>
              <a:r>
                <a:rPr lang="es-MX" sz="3600" dirty="0" err="1"/>
                <a:t>dapibus</a:t>
              </a:r>
              <a:r>
                <a:rPr lang="es-MX" sz="3600" dirty="0"/>
                <a:t> </a:t>
              </a:r>
              <a:r>
                <a:rPr lang="es-MX" sz="3600" dirty="0" err="1"/>
                <a:t>diam</a:t>
              </a:r>
              <a:r>
                <a:rPr lang="es-MX" sz="3600" dirty="0"/>
                <a:t> ac magna </a:t>
              </a:r>
              <a:r>
                <a:rPr lang="es-MX" sz="3600" dirty="0" err="1"/>
                <a:t>efficitur</a:t>
              </a:r>
              <a:r>
                <a:rPr lang="es-MX" sz="3600" dirty="0"/>
                <a:t> auctor. Sed non </a:t>
              </a:r>
              <a:r>
                <a:rPr lang="es-MX" sz="3600" dirty="0" err="1"/>
                <a:t>felis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. Cras ut.</a:t>
              </a:r>
              <a:endParaRPr lang="en-US" sz="3600" dirty="0">
                <a:latin typeface="Calibri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1A9FCFF-DEC6-BD98-1514-B195B21B9B62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noProof="0" dirty="0">
                  <a:solidFill>
                    <a:schemeClr val="bg1"/>
                  </a:solidFill>
                </a:rPr>
                <a:t>Introducción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AutoShape 2" descr="freestar">
            <a:hlinkClick r:id="rId3"/>
            <a:extLst>
              <a:ext uri="{FF2B5EF4-FFF2-40B4-BE49-F238E27FC236}">
                <a16:creationId xmlns:a16="http://schemas.microsoft.com/office/drawing/2014/main" id="{3B0A94CD-8ECB-8FB1-F24F-90FD592F08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675" y="0"/>
            <a:ext cx="1333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02FB0A-29DA-253D-A9B7-FCDBD0F381DD}"/>
              </a:ext>
            </a:extLst>
          </p:cNvPr>
          <p:cNvGrpSpPr/>
          <p:nvPr/>
        </p:nvGrpSpPr>
        <p:grpSpPr>
          <a:xfrm>
            <a:off x="552625" y="16546292"/>
            <a:ext cx="15064477" cy="3058581"/>
            <a:chOff x="338137" y="6967672"/>
            <a:chExt cx="13680000" cy="3058581"/>
          </a:xfrm>
        </p:grpSpPr>
        <p:sp>
          <p:nvSpPr>
            <p:cNvPr id="11" name="Text Box 189">
              <a:extLst>
                <a:ext uri="{FF2B5EF4-FFF2-40B4-BE49-F238E27FC236}">
                  <a16:creationId xmlns:a16="http://schemas.microsoft.com/office/drawing/2014/main" id="{08AB4D64-937C-76D2-1296-196045E60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190433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Etiam</a:t>
              </a:r>
              <a:r>
                <a:rPr lang="es-MX" sz="3600" dirty="0"/>
                <a:t> </a:t>
              </a:r>
              <a:r>
                <a:rPr lang="es-MX" sz="3600" dirty="0" err="1"/>
                <a:t>semper</a:t>
              </a:r>
              <a:r>
                <a:rPr lang="es-MX" sz="3600" dirty="0"/>
                <a:t> nunc </a:t>
              </a:r>
              <a:r>
                <a:rPr lang="es-MX" sz="3600" dirty="0" err="1"/>
                <a:t>nunc</a:t>
              </a:r>
              <a:r>
                <a:rPr lang="es-MX" sz="3600" dirty="0"/>
                <a:t>, ac </a:t>
              </a:r>
              <a:r>
                <a:rPr lang="es-MX" sz="3600" dirty="0" err="1"/>
                <a:t>egestas</a:t>
              </a:r>
              <a:r>
                <a:rPr lang="es-MX" sz="3600" dirty="0"/>
                <a:t> urna </a:t>
              </a:r>
              <a:r>
                <a:rPr lang="es-MX" sz="3600" dirty="0" err="1"/>
                <a:t>hendrerit</a:t>
              </a:r>
              <a:r>
                <a:rPr lang="es-MX" sz="3600" dirty="0"/>
                <a:t> id. </a:t>
              </a:r>
              <a:r>
                <a:rPr lang="es-MX" sz="3600" dirty="0" err="1"/>
                <a:t>Donec</a:t>
              </a:r>
              <a:r>
                <a:rPr lang="es-MX" sz="3600" dirty="0"/>
                <a:t> </a:t>
              </a:r>
              <a:r>
                <a:rPr lang="es-MX" sz="3600" dirty="0" err="1"/>
                <a:t>faucibus</a:t>
              </a:r>
              <a:r>
                <a:rPr lang="es-MX" sz="3600" dirty="0"/>
                <a:t> </a:t>
              </a:r>
              <a:r>
                <a:rPr lang="es-MX" sz="3600" dirty="0" err="1"/>
                <a:t>volutpat</a:t>
              </a:r>
              <a:r>
                <a:rPr lang="es-MX" sz="3600" dirty="0"/>
                <a:t> </a:t>
              </a:r>
              <a:r>
                <a:rPr lang="es-MX" sz="3600" dirty="0" err="1"/>
                <a:t>diam</a:t>
              </a:r>
              <a:r>
                <a:rPr lang="es-MX" sz="3600" dirty="0"/>
                <a:t> et </a:t>
              </a:r>
              <a:r>
                <a:rPr lang="es-MX" sz="3600" dirty="0" err="1"/>
                <a:t>tempor</a:t>
              </a:r>
              <a:r>
                <a:rPr lang="es-MX" sz="3600" dirty="0"/>
                <a:t>. </a:t>
              </a:r>
              <a:r>
                <a:rPr lang="es-MX" sz="3600" dirty="0" err="1"/>
                <a:t>Nullam</a:t>
              </a:r>
              <a:r>
                <a:rPr lang="es-MX" sz="3600" dirty="0"/>
                <a:t> </a:t>
              </a:r>
              <a:r>
                <a:rPr lang="es-MX" sz="3600" dirty="0" err="1"/>
                <a:t>placerat</a:t>
              </a:r>
              <a:r>
                <a:rPr lang="es-MX" sz="3600" dirty="0"/>
                <a:t> </a:t>
              </a:r>
              <a:r>
                <a:rPr lang="es-MX" sz="3600" dirty="0" err="1"/>
                <a:t>venenatis</a:t>
              </a:r>
              <a:r>
                <a:rPr lang="es-MX" sz="3600" dirty="0"/>
                <a:t> </a:t>
              </a:r>
              <a:r>
                <a:rPr lang="es-MX" sz="3600" dirty="0" err="1"/>
                <a:t>enim</a:t>
              </a:r>
              <a:r>
                <a:rPr lang="es-MX" sz="3600" dirty="0"/>
                <a:t>, </a:t>
              </a:r>
              <a:r>
                <a:rPr lang="es-MX" sz="3600" dirty="0" err="1"/>
                <a:t>vel</a:t>
              </a:r>
              <a:r>
                <a:rPr lang="es-MX" sz="3600" dirty="0"/>
                <a:t> </a:t>
              </a:r>
              <a:r>
                <a:rPr lang="es-MX" sz="3600" dirty="0" err="1"/>
                <a:t>gravida</a:t>
              </a:r>
              <a:r>
                <a:rPr lang="es-MX" sz="3600" dirty="0"/>
                <a:t> </a:t>
              </a:r>
              <a:r>
                <a:rPr lang="es-MX" sz="3600" dirty="0" err="1"/>
                <a:t>erat</a:t>
              </a:r>
              <a:r>
                <a:rPr lang="es-MX" sz="3600" dirty="0"/>
                <a:t>.</a:t>
              </a:r>
              <a:endParaRPr lang="en-US" sz="8000" dirty="0">
                <a:latin typeface="Calibri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1859667-4D41-5820-1C13-7981CD473B53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dirty="0">
                  <a:solidFill>
                    <a:schemeClr val="bg1"/>
                  </a:solidFill>
                </a:rPr>
                <a:t>Hipótesis / Objetivo Principal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24EAB4C-E515-CD3F-F305-5AB8F9DBF798}"/>
              </a:ext>
            </a:extLst>
          </p:cNvPr>
          <p:cNvGrpSpPr/>
          <p:nvPr/>
        </p:nvGrpSpPr>
        <p:grpSpPr>
          <a:xfrm>
            <a:off x="552625" y="19950607"/>
            <a:ext cx="15064477" cy="10814551"/>
            <a:chOff x="338137" y="6967672"/>
            <a:chExt cx="13680000" cy="10814551"/>
          </a:xfrm>
        </p:grpSpPr>
        <p:sp>
          <p:nvSpPr>
            <p:cNvPr id="16" name="Text Box 189">
              <a:extLst>
                <a:ext uri="{FF2B5EF4-FFF2-40B4-BE49-F238E27FC236}">
                  <a16:creationId xmlns:a16="http://schemas.microsoft.com/office/drawing/2014/main" id="{A57203A9-88F9-3955-B9A8-9FA7D70296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96603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Donec</a:t>
              </a:r>
              <a:r>
                <a:rPr lang="es-MX" sz="3600" dirty="0"/>
                <a:t> </a:t>
              </a:r>
              <a:r>
                <a:rPr lang="es-MX" sz="3600" dirty="0" err="1"/>
                <a:t>elementum</a:t>
              </a:r>
              <a:r>
                <a:rPr lang="es-MX" sz="3600" dirty="0"/>
                <a:t> </a:t>
              </a:r>
              <a:r>
                <a:rPr lang="es-MX" sz="3600" dirty="0" err="1"/>
                <a:t>risus</a:t>
              </a:r>
              <a:r>
                <a:rPr lang="es-MX" sz="3600" dirty="0"/>
                <a:t> </a:t>
              </a:r>
              <a:r>
                <a:rPr lang="es-MX" sz="3600" dirty="0" err="1"/>
                <a:t>tellus</a:t>
              </a:r>
              <a:r>
                <a:rPr lang="es-MX" sz="3600" dirty="0"/>
                <a:t>. Ut </a:t>
              </a:r>
              <a:r>
                <a:rPr lang="es-MX" sz="3600" dirty="0" err="1"/>
                <a:t>aliquet</a:t>
              </a:r>
              <a:r>
                <a:rPr lang="es-MX" sz="3600" dirty="0"/>
                <a:t> </a:t>
              </a:r>
              <a:r>
                <a:rPr lang="es-MX" sz="3600" dirty="0" err="1"/>
                <a:t>faucibus</a:t>
              </a:r>
              <a:r>
                <a:rPr lang="es-MX" sz="3600" dirty="0"/>
                <a:t> </a:t>
              </a:r>
              <a:r>
                <a:rPr lang="es-MX" sz="3600" dirty="0" err="1"/>
                <a:t>metus</a:t>
              </a:r>
              <a:r>
                <a:rPr lang="es-MX" sz="3600" dirty="0"/>
                <a:t> sed vehicula. </a:t>
              </a:r>
              <a:r>
                <a:rPr lang="es-MX" sz="3600" dirty="0" err="1"/>
                <a:t>Pellentesque</a:t>
              </a:r>
              <a:r>
                <a:rPr lang="es-MX" sz="3600" dirty="0"/>
                <a:t> </a:t>
              </a:r>
              <a:r>
                <a:rPr lang="es-MX" sz="3600" dirty="0" err="1"/>
                <a:t>habitant</a:t>
              </a:r>
              <a:r>
                <a:rPr lang="es-MX" sz="3600" dirty="0"/>
                <a:t> </a:t>
              </a:r>
              <a:r>
                <a:rPr lang="es-MX" sz="3600" dirty="0" err="1"/>
                <a:t>morbi</a:t>
              </a:r>
              <a:r>
                <a:rPr lang="es-MX" sz="3600" dirty="0"/>
                <a:t> </a:t>
              </a:r>
              <a:r>
                <a:rPr lang="es-MX" sz="3600" dirty="0" err="1"/>
                <a:t>tristique</a:t>
              </a:r>
              <a:r>
                <a:rPr lang="es-MX" sz="3600" dirty="0"/>
                <a:t> </a:t>
              </a:r>
              <a:r>
                <a:rPr lang="es-MX" sz="3600" dirty="0" err="1"/>
                <a:t>senectus</a:t>
              </a:r>
              <a:r>
                <a:rPr lang="es-MX" sz="3600" dirty="0"/>
                <a:t> et </a:t>
              </a:r>
              <a:r>
                <a:rPr lang="es-MX" sz="3600" dirty="0" err="1"/>
                <a:t>netus</a:t>
              </a:r>
              <a:r>
                <a:rPr lang="es-MX" sz="3600" dirty="0"/>
                <a:t> et </a:t>
              </a:r>
              <a:r>
                <a:rPr lang="es-MX" sz="3600" dirty="0" err="1"/>
                <a:t>malesuada</a:t>
              </a:r>
              <a:r>
                <a:rPr lang="es-MX" sz="3600" dirty="0"/>
                <a:t> </a:t>
              </a:r>
              <a:r>
                <a:rPr lang="es-MX" sz="3600" dirty="0" err="1"/>
                <a:t>fames</a:t>
              </a:r>
              <a:r>
                <a:rPr lang="es-MX" sz="3600" dirty="0"/>
                <a:t> ac </a:t>
              </a:r>
              <a:r>
                <a:rPr lang="es-MX" sz="3600" dirty="0" err="1"/>
                <a:t>turpis</a:t>
              </a:r>
              <a:r>
                <a:rPr lang="es-MX" sz="3600" dirty="0"/>
                <a:t> </a:t>
              </a:r>
              <a:r>
                <a:rPr lang="es-MX" sz="3600" dirty="0" err="1"/>
                <a:t>egestas</a:t>
              </a:r>
              <a:r>
                <a:rPr lang="es-MX" sz="3600" dirty="0"/>
                <a:t>. </a:t>
              </a:r>
              <a:r>
                <a:rPr lang="es-MX" sz="3600" dirty="0" err="1"/>
                <a:t>Vestibulum</a:t>
              </a:r>
              <a:r>
                <a:rPr lang="es-MX" sz="3600" dirty="0"/>
                <a:t> id neque sed leo vehicula </a:t>
              </a:r>
              <a:r>
                <a:rPr lang="es-MX" sz="3600" dirty="0" err="1"/>
                <a:t>maximus</a:t>
              </a:r>
              <a:r>
                <a:rPr lang="es-MX" sz="3600" dirty="0"/>
                <a:t> ut a </a:t>
              </a:r>
              <a:r>
                <a:rPr lang="es-MX" sz="3600" dirty="0" err="1"/>
                <a:t>nulla</a:t>
              </a:r>
              <a:r>
                <a:rPr lang="es-MX" sz="3600" dirty="0"/>
                <a:t>. </a:t>
              </a:r>
              <a:r>
                <a:rPr lang="es-MX" sz="3600" dirty="0" err="1"/>
                <a:t>Praesent</a:t>
              </a:r>
              <a:r>
                <a:rPr lang="es-MX" sz="3600" dirty="0"/>
                <a:t> </a:t>
              </a:r>
              <a:r>
                <a:rPr lang="es-MX" sz="3600" dirty="0" err="1"/>
                <a:t>mattis</a:t>
              </a:r>
              <a:r>
                <a:rPr lang="es-MX" sz="3600" dirty="0"/>
                <a:t> </a:t>
              </a:r>
              <a:r>
                <a:rPr lang="es-MX" sz="3600" dirty="0" err="1"/>
                <a:t>tristique</a:t>
              </a:r>
              <a:r>
                <a:rPr lang="es-MX" sz="3600" dirty="0"/>
                <a:t> </a:t>
              </a:r>
              <a:r>
                <a:rPr lang="es-MX" sz="3600" dirty="0" err="1"/>
                <a:t>diam</a:t>
              </a:r>
              <a:r>
                <a:rPr lang="es-MX" sz="3600" dirty="0"/>
                <a:t>, ut </a:t>
              </a:r>
              <a:r>
                <a:rPr lang="es-MX" sz="3600" dirty="0" err="1"/>
                <a:t>maximus</a:t>
              </a:r>
              <a:r>
                <a:rPr lang="es-MX" sz="3600" dirty="0"/>
                <a:t> </a:t>
              </a:r>
              <a:r>
                <a:rPr lang="es-MX" sz="3600" dirty="0" err="1"/>
                <a:t>dui</a:t>
              </a:r>
              <a:r>
                <a:rPr lang="es-MX" sz="3600" dirty="0"/>
                <a:t> </a:t>
              </a:r>
              <a:r>
                <a:rPr lang="es-MX" sz="3600" dirty="0" err="1"/>
                <a:t>suscipit</a:t>
              </a:r>
              <a:r>
                <a:rPr lang="es-MX" sz="3600" dirty="0"/>
                <a:t> </a:t>
              </a:r>
              <a:r>
                <a:rPr lang="es-MX" sz="3600" dirty="0" err="1"/>
                <a:t>vel</a:t>
              </a:r>
              <a:r>
                <a:rPr lang="es-MX" sz="3600" dirty="0"/>
                <a:t>. </a:t>
              </a:r>
              <a:r>
                <a:rPr lang="es-MX" sz="3600" dirty="0" err="1"/>
                <a:t>Aliquam</a:t>
              </a:r>
              <a:r>
                <a:rPr lang="es-MX" sz="3600" dirty="0"/>
                <a:t> </a:t>
              </a:r>
              <a:r>
                <a:rPr lang="es-MX" sz="3600" dirty="0" err="1"/>
                <a:t>luctus</a:t>
              </a:r>
              <a:r>
                <a:rPr lang="es-MX" sz="3600" dirty="0"/>
                <a:t> </a:t>
              </a:r>
              <a:r>
                <a:rPr lang="es-MX" sz="3600" dirty="0" err="1"/>
                <a:t>condimentum</a:t>
              </a:r>
              <a:r>
                <a:rPr lang="es-MX" sz="3600" dirty="0"/>
                <a:t> eros, ac </a:t>
              </a:r>
              <a:r>
                <a:rPr lang="es-MX" sz="3600" dirty="0" err="1"/>
                <a:t>faucibus</a:t>
              </a:r>
              <a:r>
                <a:rPr lang="es-MX" sz="3600" dirty="0"/>
                <a:t> </a:t>
              </a:r>
              <a:r>
                <a:rPr lang="es-MX" sz="3600" dirty="0" err="1"/>
                <a:t>lacus</a:t>
              </a:r>
              <a:r>
                <a:rPr lang="es-MX" sz="3600" dirty="0"/>
                <a:t> commodo </a:t>
              </a:r>
              <a:r>
                <a:rPr lang="es-MX" sz="3600" dirty="0" err="1"/>
                <a:t>vel</a:t>
              </a:r>
              <a:r>
                <a:rPr lang="es-MX" sz="3600" dirty="0"/>
                <a:t>. </a:t>
              </a:r>
              <a:r>
                <a:rPr lang="es-MX" sz="3600" dirty="0" err="1"/>
                <a:t>Class</a:t>
              </a:r>
              <a:r>
                <a:rPr lang="es-MX" sz="3600" dirty="0"/>
                <a:t> </a:t>
              </a:r>
              <a:r>
                <a:rPr lang="es-MX" sz="3600" dirty="0" err="1"/>
                <a:t>aptent</a:t>
              </a:r>
              <a:r>
                <a:rPr lang="es-MX" sz="3600" dirty="0"/>
                <a:t> </a:t>
              </a:r>
              <a:r>
                <a:rPr lang="es-MX" sz="3600" dirty="0" err="1"/>
                <a:t>taciti</a:t>
              </a:r>
              <a:r>
                <a:rPr lang="es-MX" sz="3600" dirty="0"/>
                <a:t> </a:t>
              </a:r>
              <a:r>
                <a:rPr lang="es-MX" sz="3600" dirty="0" err="1"/>
                <a:t>sociosqu</a:t>
              </a:r>
              <a:r>
                <a:rPr lang="es-MX" sz="3600" dirty="0"/>
                <a:t> ad </a:t>
              </a:r>
              <a:r>
                <a:rPr lang="es-MX" sz="3600" dirty="0" err="1"/>
                <a:t>litora</a:t>
              </a:r>
              <a:r>
                <a:rPr lang="es-MX" sz="3600" dirty="0"/>
                <a:t> </a:t>
              </a:r>
              <a:r>
                <a:rPr lang="es-MX" sz="3600" dirty="0" err="1"/>
                <a:t>torquent</a:t>
              </a:r>
              <a:r>
                <a:rPr lang="es-MX" sz="3600" dirty="0"/>
                <a:t> per </a:t>
              </a:r>
              <a:r>
                <a:rPr lang="es-MX" sz="3600" dirty="0" err="1"/>
                <a:t>conubia</a:t>
              </a:r>
              <a:r>
                <a:rPr lang="es-MX" sz="3600" dirty="0"/>
                <a:t> </a:t>
              </a:r>
              <a:r>
                <a:rPr lang="es-MX" sz="3600" dirty="0" err="1"/>
                <a:t>nostra</a:t>
              </a:r>
              <a:r>
                <a:rPr lang="es-MX" sz="3600" dirty="0"/>
                <a:t>, per </a:t>
              </a:r>
              <a:r>
                <a:rPr lang="es-MX" sz="3600" dirty="0" err="1"/>
                <a:t>inceptos</a:t>
              </a:r>
              <a:r>
                <a:rPr lang="es-MX" sz="3600" dirty="0"/>
                <a:t> </a:t>
              </a:r>
              <a:r>
                <a:rPr lang="es-MX" sz="3600" dirty="0" err="1"/>
                <a:t>himenaeos</a:t>
              </a:r>
              <a:r>
                <a:rPr lang="es-MX" sz="3600" dirty="0"/>
                <a:t>. </a:t>
              </a:r>
              <a:r>
                <a:rPr lang="es-MX" sz="3600" dirty="0" err="1"/>
                <a:t>Donec</a:t>
              </a:r>
              <a:r>
                <a:rPr lang="es-MX" sz="3600" dirty="0"/>
                <a:t> </a:t>
              </a:r>
              <a:r>
                <a:rPr lang="es-MX" sz="3600" dirty="0" err="1"/>
                <a:t>nec</a:t>
              </a:r>
              <a:r>
                <a:rPr lang="es-MX" sz="3600" dirty="0"/>
                <a:t> eros </a:t>
              </a:r>
              <a:r>
                <a:rPr lang="es-MX" sz="3600" dirty="0" err="1"/>
                <a:t>fringilla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velit</a:t>
              </a:r>
              <a:r>
                <a:rPr lang="es-MX" sz="3600" dirty="0"/>
                <a:t> ut, </a:t>
              </a:r>
              <a:r>
                <a:rPr lang="es-MX" sz="3600" dirty="0" err="1"/>
                <a:t>sollicitudin</a:t>
              </a:r>
              <a:r>
                <a:rPr lang="es-MX" sz="3600" dirty="0"/>
                <a:t> </a:t>
              </a:r>
              <a:r>
                <a:rPr lang="es-MX" sz="3600" dirty="0" err="1"/>
                <a:t>quam</a:t>
              </a:r>
              <a:r>
                <a:rPr lang="es-MX" sz="3600" dirty="0"/>
                <a:t>. </a:t>
              </a:r>
              <a:r>
                <a:rPr lang="es-MX" sz="3600" dirty="0" err="1"/>
                <a:t>Etiam</a:t>
              </a:r>
              <a:r>
                <a:rPr lang="es-MX" sz="3600" dirty="0"/>
                <a:t> </a:t>
              </a:r>
              <a:r>
                <a:rPr lang="es-MX" sz="3600" dirty="0" err="1"/>
                <a:t>tempus</a:t>
              </a:r>
              <a:r>
                <a:rPr lang="es-MX" sz="3600" dirty="0"/>
                <a:t> </a:t>
              </a:r>
              <a:r>
                <a:rPr lang="es-MX" sz="3600" dirty="0" err="1"/>
                <a:t>convallis</a:t>
              </a:r>
              <a:r>
                <a:rPr lang="es-MX" sz="3600" dirty="0"/>
                <a:t> </a:t>
              </a:r>
              <a:r>
                <a:rPr lang="es-MX" sz="3600" dirty="0" err="1"/>
                <a:t>lectus</a:t>
              </a:r>
              <a:r>
                <a:rPr lang="es-MX" sz="3600" dirty="0"/>
                <a:t>,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 ornare mi </a:t>
              </a:r>
              <a:r>
                <a:rPr lang="es-MX" sz="3600" dirty="0" err="1"/>
                <a:t>mattis</a:t>
              </a:r>
              <a:r>
                <a:rPr lang="es-MX" sz="3600" dirty="0"/>
                <a:t>.</a:t>
              </a:r>
            </a:p>
            <a:p>
              <a:pPr algn="just" eaLnBrk="1" hangingPunct="1"/>
              <a:endParaRPr lang="es-MX" sz="3600" dirty="0"/>
            </a:p>
            <a:p>
              <a:pPr algn="just" eaLnBrk="1" hangingPunct="1"/>
              <a:endParaRPr lang="es-MX" sz="3600" dirty="0"/>
            </a:p>
            <a:p>
              <a:pPr algn="just" eaLnBrk="1" hangingPunct="1"/>
              <a:endParaRPr lang="es-MX" sz="3600" dirty="0"/>
            </a:p>
            <a:p>
              <a:pPr algn="just" eaLnBrk="1" hangingPunct="1"/>
              <a:endParaRPr lang="es-MX" sz="3600" dirty="0"/>
            </a:p>
            <a:p>
              <a:pPr algn="just" eaLnBrk="1" hangingPunct="1"/>
              <a:endParaRPr lang="es-MX" sz="3600" dirty="0"/>
            </a:p>
            <a:p>
              <a:pPr algn="just" eaLnBrk="1" hangingPunct="1"/>
              <a:endParaRPr lang="es-MX" sz="3600" dirty="0"/>
            </a:p>
            <a:p>
              <a:pPr algn="just" eaLnBrk="1" hangingPunct="1"/>
              <a:endParaRPr lang="es-MX" sz="36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22AC29-503D-DA30-45D9-6BF215159594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dirty="0">
                  <a:solidFill>
                    <a:schemeClr val="bg1"/>
                  </a:solidFill>
                </a:rPr>
                <a:t>Metodología y Materiales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Picture 178" descr="Pictur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2861" y="26904060"/>
            <a:ext cx="3600450" cy="2492615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 Box 180"/>
          <p:cNvSpPr txBox="1">
            <a:spLocks noChangeArrowheads="1"/>
          </p:cNvSpPr>
          <p:nvPr/>
        </p:nvSpPr>
        <p:spPr bwMode="auto">
          <a:xfrm>
            <a:off x="1188708" y="29909006"/>
            <a:ext cx="4458063" cy="491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9999" tIns="29999" rIns="59999" bIns="29999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latin typeface="Calibri" pitchFamily="34" charset="0"/>
              </a:rPr>
              <a:t>Figure 1.</a:t>
            </a:r>
            <a:r>
              <a:rPr lang="en-US" sz="2800" dirty="0">
                <a:latin typeface="Calibri" pitchFamily="34" charset="0"/>
              </a:rPr>
              <a:t> Label in 24pt Calibri.</a:t>
            </a:r>
          </a:p>
        </p:txBody>
      </p:sp>
      <p:pic>
        <p:nvPicPr>
          <p:cNvPr id="50" name="Picture 179" descr="Pictur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227" y="26863354"/>
            <a:ext cx="3600450" cy="249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 Box 181"/>
          <p:cNvSpPr txBox="1">
            <a:spLocks noChangeArrowheads="1"/>
          </p:cNvSpPr>
          <p:nvPr/>
        </p:nvSpPr>
        <p:spPr bwMode="auto">
          <a:xfrm>
            <a:off x="7572421" y="29909006"/>
            <a:ext cx="4458063" cy="491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9999" tIns="29999" rIns="59999" bIns="29999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latin typeface="Calibri" pitchFamily="34" charset="0"/>
              </a:rPr>
              <a:t>Figure 2.</a:t>
            </a:r>
            <a:r>
              <a:rPr lang="en-US" sz="2800" dirty="0">
                <a:latin typeface="Calibri" pitchFamily="34" charset="0"/>
              </a:rPr>
              <a:t> Label in 24pt Calibri.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F107D4-432E-B173-37C5-4D7875A596F6}"/>
              </a:ext>
            </a:extLst>
          </p:cNvPr>
          <p:cNvGrpSpPr/>
          <p:nvPr/>
        </p:nvGrpSpPr>
        <p:grpSpPr>
          <a:xfrm>
            <a:off x="16606374" y="14464918"/>
            <a:ext cx="18337688" cy="16169863"/>
            <a:chOff x="338137" y="6967672"/>
            <a:chExt cx="13680000" cy="16169863"/>
          </a:xfrm>
        </p:grpSpPr>
        <p:sp>
          <p:nvSpPr>
            <p:cNvPr id="38" name="Text Box 189">
              <a:extLst>
                <a:ext uri="{FF2B5EF4-FFF2-40B4-BE49-F238E27FC236}">
                  <a16:creationId xmlns:a16="http://schemas.microsoft.com/office/drawing/2014/main" id="{B24FC0D2-B23F-C941-99B1-D6FC7BC9E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1501561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Maecenas</a:t>
              </a:r>
              <a:r>
                <a:rPr lang="es-MX" sz="3600" dirty="0"/>
                <a:t> non </a:t>
              </a:r>
              <a:r>
                <a:rPr lang="es-MX" sz="3600" dirty="0" err="1"/>
                <a:t>aliquet</a:t>
              </a:r>
              <a:r>
                <a:rPr lang="es-MX" sz="3600" dirty="0"/>
                <a:t> </a:t>
              </a:r>
              <a:r>
                <a:rPr lang="es-MX" sz="3600" dirty="0" err="1"/>
                <a:t>nulla</a:t>
              </a:r>
              <a:r>
                <a:rPr lang="es-MX" sz="3600" dirty="0"/>
                <a:t>. Cras </a:t>
              </a:r>
              <a:r>
                <a:rPr lang="es-MX" sz="3600" dirty="0" err="1"/>
                <a:t>mattis</a:t>
              </a:r>
              <a:r>
                <a:rPr lang="es-MX" sz="3600" dirty="0"/>
                <a:t> </a:t>
              </a:r>
              <a:r>
                <a:rPr lang="es-MX" sz="3600" dirty="0" err="1"/>
                <a:t>volutpat</a:t>
              </a:r>
              <a:r>
                <a:rPr lang="es-MX" sz="3600" dirty="0"/>
                <a:t> </a:t>
              </a:r>
              <a:r>
                <a:rPr lang="es-MX" sz="3600" dirty="0" err="1"/>
                <a:t>quam</a:t>
              </a:r>
              <a:r>
                <a:rPr lang="es-MX" sz="3600" dirty="0"/>
                <a:t>. </a:t>
              </a:r>
              <a:r>
                <a:rPr lang="es-MX" sz="3600" dirty="0" err="1"/>
                <a:t>Proin</a:t>
              </a:r>
              <a:r>
                <a:rPr lang="es-MX" sz="3600" dirty="0"/>
                <a:t> </a:t>
              </a:r>
              <a:r>
                <a:rPr lang="es-MX" sz="3600" dirty="0" err="1"/>
                <a:t>arcu</a:t>
              </a:r>
              <a:r>
                <a:rPr lang="es-MX" sz="3600" dirty="0"/>
                <a:t> ante, </a:t>
              </a:r>
              <a:r>
                <a:rPr lang="es-MX" sz="3600" dirty="0" err="1"/>
                <a:t>laoreet</a:t>
              </a:r>
              <a:r>
                <a:rPr lang="es-MX" sz="3600" dirty="0"/>
                <a:t> ac </a:t>
              </a:r>
              <a:r>
                <a:rPr lang="es-MX" sz="3600" dirty="0" err="1"/>
                <a:t>interdum</a:t>
              </a:r>
              <a:r>
                <a:rPr lang="es-MX" sz="3600" dirty="0"/>
                <a:t> quis, </a:t>
              </a:r>
              <a:r>
                <a:rPr lang="es-MX" sz="3600" dirty="0" err="1"/>
                <a:t>facilisis</a:t>
              </a:r>
              <a:r>
                <a:rPr lang="es-MX" sz="3600" dirty="0"/>
                <a:t> et </a:t>
              </a:r>
              <a:r>
                <a:rPr lang="es-MX" sz="3600" dirty="0" err="1"/>
                <a:t>enim</a:t>
              </a:r>
              <a:r>
                <a:rPr lang="es-MX" sz="3600" dirty="0"/>
                <a:t>. </a:t>
              </a:r>
              <a:r>
                <a:rPr lang="es-MX" sz="3600" dirty="0" err="1"/>
                <a:t>Etiam</a:t>
              </a:r>
              <a:r>
                <a:rPr lang="es-MX" sz="3600" dirty="0"/>
                <a:t> </a:t>
              </a:r>
              <a:r>
                <a:rPr lang="es-MX" sz="3600" dirty="0" err="1"/>
                <a:t>lacus</a:t>
              </a:r>
              <a:r>
                <a:rPr lang="es-MX" sz="3600" dirty="0"/>
                <a:t> </a:t>
              </a:r>
              <a:r>
                <a:rPr lang="es-MX" sz="3600" dirty="0" err="1"/>
                <a:t>nulla</a:t>
              </a:r>
              <a:r>
                <a:rPr lang="es-MX" sz="3600" dirty="0"/>
                <a:t>, </a:t>
              </a:r>
              <a:r>
                <a:rPr lang="es-MX" sz="3600" dirty="0" err="1"/>
                <a:t>faucibus</a:t>
              </a:r>
              <a:r>
                <a:rPr lang="es-MX" sz="3600" dirty="0"/>
                <a:t>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 magna non, </a:t>
              </a:r>
              <a:r>
                <a:rPr lang="es-MX" sz="3600" dirty="0" err="1"/>
                <a:t>porttitor</a:t>
              </a:r>
              <a:r>
                <a:rPr lang="es-MX" sz="3600" dirty="0"/>
                <a:t> </a:t>
              </a:r>
              <a:r>
                <a:rPr lang="es-MX" sz="3600" dirty="0" err="1"/>
                <a:t>condimentum</a:t>
              </a:r>
              <a:r>
                <a:rPr lang="es-MX" sz="3600" dirty="0"/>
                <a:t> </a:t>
              </a:r>
              <a:r>
                <a:rPr lang="es-MX" sz="3600" dirty="0" err="1"/>
                <a:t>sapien</a:t>
              </a:r>
              <a:r>
                <a:rPr lang="es-MX" sz="3600" dirty="0"/>
                <a:t>. </a:t>
              </a:r>
              <a:r>
                <a:rPr lang="es-MX" sz="3600" dirty="0" err="1"/>
                <a:t>Etiam</a:t>
              </a:r>
              <a:r>
                <a:rPr lang="es-MX" sz="3600" dirty="0"/>
                <a:t> </a:t>
              </a:r>
              <a:r>
                <a:rPr lang="es-MX" sz="3600" dirty="0" err="1"/>
                <a:t>cursus</a:t>
              </a:r>
              <a:r>
                <a:rPr lang="es-MX" sz="3600" dirty="0"/>
                <a:t> </a:t>
              </a:r>
              <a:r>
                <a:rPr lang="es-MX" sz="3600" dirty="0" err="1"/>
                <a:t>nibh</a:t>
              </a:r>
              <a:r>
                <a:rPr lang="es-MX" sz="3600" dirty="0"/>
                <a:t> vitae </a:t>
              </a:r>
              <a:r>
                <a:rPr lang="es-MX" sz="3600" dirty="0" err="1"/>
                <a:t>nibh</a:t>
              </a:r>
              <a:r>
                <a:rPr lang="es-MX" sz="3600" dirty="0"/>
                <a:t> </a:t>
              </a:r>
              <a:r>
                <a:rPr lang="es-MX" sz="3600" dirty="0" err="1"/>
                <a:t>gravida</a:t>
              </a:r>
              <a:r>
                <a:rPr lang="es-MX" sz="3600" dirty="0"/>
                <a:t> ornare. Nunc </a:t>
              </a:r>
              <a:r>
                <a:rPr lang="es-MX" sz="3600" dirty="0" err="1"/>
                <a:t>lobortis</a:t>
              </a:r>
              <a:r>
                <a:rPr lang="es-MX" sz="3600" dirty="0"/>
                <a:t> </a:t>
              </a:r>
              <a:r>
                <a:rPr lang="es-MX" sz="3600" dirty="0" err="1"/>
                <a:t>viverra</a:t>
              </a:r>
              <a:r>
                <a:rPr lang="es-MX" sz="3600" dirty="0"/>
                <a:t> </a:t>
              </a:r>
              <a:r>
                <a:rPr lang="es-MX" sz="3600" dirty="0" err="1"/>
                <a:t>venenatis</a:t>
              </a:r>
              <a:r>
                <a:rPr lang="es-MX" sz="3600" dirty="0"/>
                <a:t>. </a:t>
              </a:r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Pellentesque</a:t>
              </a:r>
              <a:r>
                <a:rPr lang="es-MX" sz="3600" dirty="0"/>
                <a:t> </a:t>
              </a:r>
              <a:r>
                <a:rPr lang="es-MX" sz="3600" dirty="0" err="1"/>
                <a:t>vestibulum</a:t>
              </a:r>
              <a:r>
                <a:rPr lang="es-MX" sz="3600" dirty="0"/>
                <a:t> </a:t>
              </a:r>
              <a:r>
                <a:rPr lang="es-MX" sz="3600" dirty="0" err="1"/>
                <a:t>diam</a:t>
              </a:r>
              <a:r>
                <a:rPr lang="es-MX" sz="3600" dirty="0"/>
                <a:t> </a:t>
              </a:r>
              <a:r>
                <a:rPr lang="es-MX" sz="3600" dirty="0" err="1"/>
                <a:t>nisl</a:t>
              </a:r>
              <a:r>
                <a:rPr lang="es-MX" sz="3600" dirty="0"/>
                <a:t>, a </a:t>
              </a:r>
              <a:r>
                <a:rPr lang="es-MX" sz="3600" dirty="0" err="1"/>
                <a:t>laoreet</a:t>
              </a:r>
              <a:r>
                <a:rPr lang="es-MX" sz="3600" dirty="0"/>
                <a:t> </a:t>
              </a:r>
              <a:r>
                <a:rPr lang="es-MX" sz="3600" dirty="0" err="1"/>
                <a:t>nisl</a:t>
              </a:r>
              <a:r>
                <a:rPr lang="es-MX" sz="3600" dirty="0"/>
                <a:t>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pellentesque</a:t>
              </a:r>
              <a:r>
                <a:rPr lang="es-MX" sz="3600" dirty="0"/>
                <a:t>. </a:t>
              </a:r>
              <a:r>
                <a:rPr lang="es-MX" sz="3600" dirty="0" err="1"/>
                <a:t>Etiam</a:t>
              </a:r>
              <a:r>
                <a:rPr lang="es-MX" sz="3600" dirty="0"/>
                <a:t> </a:t>
              </a:r>
              <a:r>
                <a:rPr lang="es-MX" sz="3600" dirty="0" err="1"/>
                <a:t>consequat</a:t>
              </a:r>
              <a:r>
                <a:rPr lang="es-MX" sz="3600" dirty="0"/>
                <a:t>, </a:t>
              </a:r>
              <a:r>
                <a:rPr lang="es-MX" sz="3600" dirty="0" err="1"/>
                <a:t>orci</a:t>
              </a:r>
              <a:r>
                <a:rPr lang="es-MX" sz="3600" dirty="0"/>
                <a:t> quis </a:t>
              </a:r>
              <a:r>
                <a:rPr lang="es-MX" sz="3600" dirty="0" err="1"/>
                <a:t>placerat</a:t>
              </a:r>
              <a:r>
                <a:rPr lang="es-MX" sz="3600" dirty="0"/>
                <a:t> </a:t>
              </a:r>
              <a:r>
                <a:rPr lang="es-MX" sz="3600" dirty="0" err="1"/>
                <a:t>consequat</a:t>
              </a:r>
              <a:r>
                <a:rPr lang="es-MX" sz="3600" dirty="0"/>
                <a:t>, ex </a:t>
              </a:r>
              <a:r>
                <a:rPr lang="es-MX" sz="3600" dirty="0" err="1"/>
                <a:t>lacus</a:t>
              </a:r>
              <a:r>
                <a:rPr lang="es-MX" sz="3600" dirty="0"/>
                <a:t> </a:t>
              </a:r>
              <a:r>
                <a:rPr lang="es-MX" sz="3600" dirty="0" err="1"/>
                <a:t>interdum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, quis </a:t>
              </a:r>
              <a:r>
                <a:rPr lang="es-MX" sz="3600" dirty="0" err="1"/>
                <a:t>aliquet</a:t>
              </a:r>
              <a:r>
                <a:rPr lang="es-MX" sz="3600" dirty="0"/>
                <a:t> urna </a:t>
              </a:r>
              <a:r>
                <a:rPr lang="es-MX" sz="3600" dirty="0" err="1"/>
                <a:t>nisl</a:t>
              </a:r>
              <a:r>
                <a:rPr lang="es-MX" sz="3600" dirty="0"/>
                <a:t> ut </a:t>
              </a:r>
              <a:r>
                <a:rPr lang="es-MX" sz="3600" dirty="0" err="1"/>
                <a:t>nibh</a:t>
              </a:r>
              <a:r>
                <a:rPr lang="es-MX" sz="3600" dirty="0"/>
                <a:t>. </a:t>
              </a:r>
              <a:r>
                <a:rPr lang="es-MX" sz="3600" dirty="0" err="1"/>
                <a:t>Donec</a:t>
              </a:r>
              <a:r>
                <a:rPr lang="es-MX" sz="3600" dirty="0"/>
                <a:t> </a:t>
              </a:r>
              <a:r>
                <a:rPr lang="es-MX" sz="3600" dirty="0" err="1"/>
                <a:t>consequat</a:t>
              </a:r>
              <a:r>
                <a:rPr lang="es-MX" sz="3600" dirty="0"/>
                <a:t> mauris </a:t>
              </a:r>
              <a:r>
                <a:rPr lang="es-MX" sz="3600" dirty="0" err="1"/>
                <a:t>arcu</a:t>
              </a:r>
              <a:r>
                <a:rPr lang="es-MX" sz="3600" dirty="0"/>
                <a:t>, vitae </a:t>
              </a:r>
              <a:r>
                <a:rPr lang="es-MX" sz="3600" dirty="0" err="1"/>
                <a:t>mattis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</a:t>
              </a:r>
              <a:r>
                <a:rPr lang="es-MX" sz="3600" dirty="0" err="1"/>
                <a:t>volutpat</a:t>
              </a:r>
              <a:r>
                <a:rPr lang="es-MX" sz="3600" dirty="0"/>
                <a:t> ac. In </a:t>
              </a:r>
              <a:r>
                <a:rPr lang="es-MX" sz="3600" dirty="0" err="1"/>
                <a:t>cursus</a:t>
              </a:r>
              <a:r>
                <a:rPr lang="es-MX" sz="3600" dirty="0"/>
                <a:t>, </a:t>
              </a:r>
              <a:r>
                <a:rPr lang="es-MX" sz="3600" dirty="0" err="1"/>
                <a:t>nisi</a:t>
              </a:r>
              <a:r>
                <a:rPr lang="es-MX" sz="3600" dirty="0"/>
                <a:t> </a:t>
              </a:r>
              <a:r>
                <a:rPr lang="es-MX" sz="3600" dirty="0" err="1"/>
                <a:t>nec</a:t>
              </a:r>
              <a:r>
                <a:rPr lang="es-MX" sz="3600" dirty="0"/>
                <a:t> </a:t>
              </a:r>
              <a:r>
                <a:rPr lang="es-MX" sz="3600" dirty="0" err="1"/>
                <a:t>lobortis</a:t>
              </a:r>
              <a:r>
                <a:rPr lang="es-MX" sz="3600" dirty="0"/>
                <a:t> </a:t>
              </a:r>
              <a:r>
                <a:rPr lang="es-MX" sz="3600" dirty="0" err="1"/>
                <a:t>fermentum</a:t>
              </a:r>
              <a:r>
                <a:rPr lang="es-MX" sz="3600" dirty="0"/>
                <a:t>, nunc </a:t>
              </a:r>
              <a:r>
                <a:rPr lang="es-MX" sz="3600" dirty="0" err="1"/>
                <a:t>lectus</a:t>
              </a:r>
              <a:r>
                <a:rPr lang="es-MX" sz="3600" dirty="0"/>
                <a:t> </a:t>
              </a:r>
              <a:r>
                <a:rPr lang="es-MX" sz="3600" dirty="0" err="1"/>
                <a:t>pharetra</a:t>
              </a:r>
              <a:r>
                <a:rPr lang="es-MX" sz="3600" dirty="0"/>
                <a:t> </a:t>
              </a:r>
              <a:r>
                <a:rPr lang="es-MX" sz="3600" dirty="0" err="1"/>
                <a:t>ligula</a:t>
              </a:r>
              <a:r>
                <a:rPr lang="es-MX" sz="3600" dirty="0"/>
                <a:t>, vitae </a:t>
              </a:r>
              <a:r>
                <a:rPr lang="es-MX" sz="3600" dirty="0" err="1"/>
                <a:t>mollis</a:t>
              </a:r>
              <a:r>
                <a:rPr lang="es-MX" sz="3600" dirty="0"/>
                <a:t> </a:t>
              </a:r>
              <a:r>
                <a:rPr lang="es-MX" sz="3600" dirty="0" err="1"/>
                <a:t>velit</a:t>
              </a:r>
              <a:r>
                <a:rPr lang="es-MX" sz="3600" dirty="0"/>
                <a:t> </a:t>
              </a:r>
              <a:r>
                <a:rPr lang="es-MX" sz="3600" dirty="0" err="1"/>
                <a:t>enim</a:t>
              </a:r>
              <a:r>
                <a:rPr lang="es-MX" sz="3600" dirty="0"/>
                <a:t> quis </a:t>
              </a:r>
              <a:r>
                <a:rPr lang="es-MX" sz="3600" dirty="0" err="1"/>
                <a:t>sapien</a:t>
              </a:r>
              <a:r>
                <a:rPr lang="es-MX" sz="3600" dirty="0"/>
                <a:t>. </a:t>
              </a:r>
              <a:r>
                <a:rPr lang="es-MX" sz="3600" dirty="0" err="1"/>
                <a:t>Pellentesque</a:t>
              </a:r>
              <a:r>
                <a:rPr lang="es-MX" sz="3600" dirty="0"/>
                <a:t> at </a:t>
              </a:r>
              <a:r>
                <a:rPr lang="es-MX" sz="3600" dirty="0" err="1"/>
                <a:t>risus</a:t>
              </a:r>
              <a:r>
                <a:rPr lang="es-MX" sz="3600" dirty="0"/>
                <a:t> </a:t>
              </a:r>
              <a:r>
                <a:rPr lang="es-MX" sz="3600" dirty="0" err="1"/>
                <a:t>eu</a:t>
              </a:r>
              <a:r>
                <a:rPr lang="es-MX" sz="3600" dirty="0"/>
                <a:t> </a:t>
              </a:r>
              <a:r>
                <a:rPr lang="es-MX" sz="3600" dirty="0" err="1"/>
                <a:t>massa</a:t>
              </a:r>
              <a:r>
                <a:rPr lang="es-MX" sz="3600" dirty="0"/>
                <a:t> </a:t>
              </a:r>
              <a:r>
                <a:rPr lang="es-MX" sz="3600" dirty="0" err="1"/>
                <a:t>iaculis</a:t>
              </a:r>
              <a:r>
                <a:rPr lang="es-MX" sz="3600" dirty="0"/>
                <a:t> lacinia. </a:t>
              </a:r>
              <a:r>
                <a:rPr lang="es-MX" sz="3600" dirty="0" err="1"/>
                <a:t>Fusce</a:t>
              </a:r>
              <a:r>
                <a:rPr lang="es-MX" sz="3600" dirty="0"/>
                <a:t> </a:t>
              </a:r>
              <a:r>
                <a:rPr lang="es-MX" sz="3600" dirty="0" err="1"/>
                <a:t>hendrerit</a:t>
              </a:r>
              <a:r>
                <a:rPr lang="es-MX" sz="3600" dirty="0"/>
                <a:t> </a:t>
              </a:r>
              <a:r>
                <a:rPr lang="es-MX" sz="3600" dirty="0" err="1"/>
                <a:t>volutpat</a:t>
              </a:r>
              <a:r>
                <a:rPr lang="es-MX" sz="3600" dirty="0"/>
                <a:t> tortor at </a:t>
              </a:r>
              <a:r>
                <a:rPr lang="es-MX" sz="3600" dirty="0" err="1"/>
                <a:t>scelerisque</a:t>
              </a:r>
              <a:r>
                <a:rPr lang="es-MX" sz="3600" dirty="0"/>
                <a:t>. </a:t>
              </a:r>
              <a:r>
                <a:rPr lang="es-MX" sz="3600" dirty="0" err="1"/>
                <a:t>Aliquam</a:t>
              </a:r>
              <a:r>
                <a:rPr lang="es-MX" sz="3600" dirty="0"/>
                <a:t>.</a:t>
              </a: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s-MX" sz="3600" dirty="0">
                <a:latin typeface="Calibri" pitchFamily="34" charset="0"/>
              </a:endParaRPr>
            </a:p>
            <a:p>
              <a:pPr algn="just"/>
              <a:endParaRPr lang="en-US" sz="9600" dirty="0">
                <a:latin typeface="Calibri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20D8DBA-9920-8EA8-CBD1-8EF1B9AEA259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dirty="0">
                  <a:solidFill>
                    <a:schemeClr val="bg1"/>
                  </a:solidFill>
                </a:rPr>
                <a:t>Resultados 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0D6868F-C9CD-D14B-B87F-EF7AD4E792AF}"/>
              </a:ext>
            </a:extLst>
          </p:cNvPr>
          <p:cNvGrpSpPr/>
          <p:nvPr/>
        </p:nvGrpSpPr>
        <p:grpSpPr>
          <a:xfrm>
            <a:off x="35542537" y="7077618"/>
            <a:ext cx="15027241" cy="4166577"/>
            <a:chOff x="338137" y="6967672"/>
            <a:chExt cx="13680000" cy="4166577"/>
          </a:xfrm>
        </p:grpSpPr>
        <p:sp>
          <p:nvSpPr>
            <p:cNvPr id="56" name="Text Box 189">
              <a:extLst>
                <a:ext uri="{FF2B5EF4-FFF2-40B4-BE49-F238E27FC236}">
                  <a16:creationId xmlns:a16="http://schemas.microsoft.com/office/drawing/2014/main" id="{3E69120C-23EA-6376-2B53-9C6E55D85D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30123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Morbi</a:t>
              </a:r>
              <a:r>
                <a:rPr lang="es-MX" sz="3600" dirty="0"/>
                <a:t> </a:t>
              </a:r>
              <a:r>
                <a:rPr lang="es-MX" sz="3600" dirty="0" err="1"/>
                <a:t>hendrerit</a:t>
              </a:r>
              <a:r>
                <a:rPr lang="es-MX" sz="3600" dirty="0"/>
                <a:t>, </a:t>
              </a:r>
              <a:r>
                <a:rPr lang="es-MX" sz="3600" dirty="0" err="1"/>
                <a:t>lectus</a:t>
              </a:r>
              <a:r>
                <a:rPr lang="es-MX" sz="3600" dirty="0"/>
                <a:t> </a:t>
              </a:r>
              <a:r>
                <a:rPr lang="es-MX" sz="3600" dirty="0" err="1"/>
                <a:t>vel</a:t>
              </a:r>
              <a:r>
                <a:rPr lang="es-MX" sz="3600" dirty="0"/>
                <a:t> </a:t>
              </a:r>
              <a:r>
                <a:rPr lang="es-MX" sz="3600" dirty="0" err="1"/>
                <a:t>cursus</a:t>
              </a:r>
              <a:r>
                <a:rPr lang="es-MX" sz="3600" dirty="0"/>
                <a:t> </a:t>
              </a:r>
              <a:r>
                <a:rPr lang="es-MX" sz="3600" dirty="0" err="1"/>
                <a:t>pellentesque</a:t>
              </a:r>
              <a:r>
                <a:rPr lang="es-MX" sz="3600" dirty="0"/>
                <a:t>, </a:t>
              </a:r>
              <a:r>
                <a:rPr lang="es-MX" sz="3600" dirty="0" err="1"/>
                <a:t>sapien</a:t>
              </a:r>
              <a:r>
                <a:rPr lang="es-MX" sz="3600" dirty="0"/>
                <a:t> </a:t>
              </a:r>
              <a:r>
                <a:rPr lang="es-MX" sz="3600" dirty="0" err="1"/>
                <a:t>tellus</a:t>
              </a:r>
              <a:r>
                <a:rPr lang="es-MX" sz="3600" dirty="0"/>
                <a:t> </a:t>
              </a:r>
              <a:r>
                <a:rPr lang="es-MX" sz="3600" dirty="0" err="1"/>
                <a:t>faucibus</a:t>
              </a:r>
              <a:r>
                <a:rPr lang="es-MX" sz="3600" dirty="0"/>
                <a:t> </a:t>
              </a:r>
              <a:r>
                <a:rPr lang="es-MX" sz="3600" dirty="0" err="1"/>
                <a:t>turpis</a:t>
              </a:r>
              <a:r>
                <a:rPr lang="es-MX" sz="3600" dirty="0"/>
                <a:t>, a </a:t>
              </a:r>
              <a:r>
                <a:rPr lang="es-MX" sz="3600" dirty="0" err="1"/>
                <a:t>iaculis</a:t>
              </a:r>
              <a:r>
                <a:rPr lang="es-MX" sz="3600" dirty="0"/>
                <a:t> </a:t>
              </a:r>
              <a:r>
                <a:rPr lang="es-MX" sz="3600" dirty="0" err="1"/>
                <a:t>tellus</a:t>
              </a:r>
              <a:r>
                <a:rPr lang="es-MX" sz="3600" dirty="0"/>
                <a:t> tortor </a:t>
              </a:r>
              <a:r>
                <a:rPr lang="es-MX" sz="3600" dirty="0" err="1"/>
                <a:t>eget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. </a:t>
              </a:r>
              <a:r>
                <a:rPr lang="es-MX" sz="3600" dirty="0" err="1"/>
                <a:t>Vestibulum</a:t>
              </a:r>
              <a:r>
                <a:rPr lang="es-MX" sz="3600" dirty="0"/>
                <a:t> </a:t>
              </a:r>
              <a:r>
                <a:rPr lang="es-MX" sz="3600" dirty="0" err="1"/>
                <a:t>sodales</a:t>
              </a:r>
              <a:r>
                <a:rPr lang="es-MX" sz="3600" dirty="0"/>
                <a:t> in </a:t>
              </a:r>
              <a:r>
                <a:rPr lang="es-MX" sz="3600" dirty="0" err="1"/>
                <a:t>sapien</a:t>
              </a:r>
              <a:r>
                <a:rPr lang="es-MX" sz="3600" dirty="0"/>
                <a:t> </a:t>
              </a:r>
              <a:r>
                <a:rPr lang="es-MX" sz="3600" dirty="0" err="1"/>
                <a:t>eu</a:t>
              </a:r>
              <a:r>
                <a:rPr lang="es-MX" sz="3600" dirty="0"/>
                <a:t> </a:t>
              </a:r>
              <a:r>
                <a:rPr lang="es-MX" sz="3600" dirty="0" err="1"/>
                <a:t>vestibulum</a:t>
              </a:r>
              <a:r>
                <a:rPr lang="es-MX" sz="3600" dirty="0"/>
                <a:t>. </a:t>
              </a:r>
              <a:r>
                <a:rPr lang="es-MX" sz="3600" dirty="0" err="1"/>
                <a:t>Pellentesque</a:t>
              </a:r>
              <a:r>
                <a:rPr lang="es-MX" sz="3600" dirty="0"/>
                <a:t> </a:t>
              </a:r>
              <a:r>
                <a:rPr lang="es-MX" sz="3600" dirty="0" err="1"/>
                <a:t>scelerisque</a:t>
              </a:r>
              <a:r>
                <a:rPr lang="es-MX" sz="3600" dirty="0"/>
                <a:t> justo quis </a:t>
              </a:r>
              <a:r>
                <a:rPr lang="es-MX" sz="3600" dirty="0" err="1"/>
                <a:t>enim</a:t>
              </a:r>
              <a:r>
                <a:rPr lang="es-MX" sz="3600" dirty="0"/>
                <a:t> </a:t>
              </a:r>
              <a:r>
                <a:rPr lang="es-MX" sz="3600" dirty="0" err="1"/>
                <a:t>maximus</a:t>
              </a:r>
              <a:r>
                <a:rPr lang="es-MX" sz="3600" dirty="0"/>
                <a:t> ultrices ac </a:t>
              </a:r>
              <a:r>
                <a:rPr lang="es-MX" sz="3600" dirty="0" err="1"/>
                <a:t>lobortis</a:t>
              </a:r>
              <a:r>
                <a:rPr lang="es-MX" sz="3600" dirty="0"/>
                <a:t> </a:t>
              </a:r>
              <a:r>
                <a:rPr lang="es-MX" sz="3600" dirty="0" err="1"/>
                <a:t>ligula</a:t>
              </a:r>
              <a:r>
                <a:rPr lang="es-MX" sz="3600" dirty="0"/>
                <a:t>. </a:t>
              </a:r>
              <a:r>
                <a:rPr lang="es-MX" sz="3600" dirty="0" err="1"/>
                <a:t>Donec</a:t>
              </a:r>
              <a:r>
                <a:rPr lang="es-MX" sz="3600" dirty="0"/>
                <a:t> </a:t>
              </a:r>
              <a:r>
                <a:rPr lang="es-MX" sz="3600" dirty="0" err="1"/>
                <a:t>lorem</a:t>
              </a:r>
              <a:r>
                <a:rPr lang="es-MX" sz="3600" dirty="0"/>
                <a:t> eros, </a:t>
              </a:r>
              <a:r>
                <a:rPr lang="es-MX" sz="3600" dirty="0" err="1"/>
                <a:t>mollis</a:t>
              </a:r>
              <a:r>
                <a:rPr lang="es-MX" sz="3600" dirty="0"/>
                <a:t> ac </a:t>
              </a:r>
              <a:r>
                <a:rPr lang="es-MX" sz="3600" dirty="0" err="1"/>
                <a:t>lorem</a:t>
              </a:r>
              <a:r>
                <a:rPr lang="es-MX" sz="3600" dirty="0"/>
                <a:t> in, </a:t>
              </a:r>
              <a:r>
                <a:rPr lang="es-MX" sz="3600" dirty="0" err="1"/>
                <a:t>hendrerit</a:t>
              </a:r>
              <a:r>
                <a:rPr lang="es-MX" sz="3600" dirty="0"/>
                <a:t> </a:t>
              </a:r>
              <a:r>
                <a:rPr lang="es-MX" sz="3600" dirty="0" err="1"/>
                <a:t>aliquam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.</a:t>
              </a:r>
              <a:endParaRPr lang="en-US" sz="4000" dirty="0">
                <a:latin typeface="Calibri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6E12F9D-B8A9-B256-DA3B-64D0C5B5354D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noProof="0" dirty="0">
                  <a:solidFill>
                    <a:schemeClr val="bg1"/>
                  </a:solidFill>
                </a:rPr>
                <a:t>Discusión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37A98AD-CDE4-9578-E1ED-B0672A9FB2A8}"/>
              </a:ext>
            </a:extLst>
          </p:cNvPr>
          <p:cNvGrpSpPr/>
          <p:nvPr/>
        </p:nvGrpSpPr>
        <p:grpSpPr>
          <a:xfrm>
            <a:off x="35542537" y="11822225"/>
            <a:ext cx="15027241" cy="4166577"/>
            <a:chOff x="338137" y="6967672"/>
            <a:chExt cx="13680000" cy="4166577"/>
          </a:xfrm>
        </p:grpSpPr>
        <p:sp>
          <p:nvSpPr>
            <p:cNvPr id="59" name="Text Box 189">
              <a:extLst>
                <a:ext uri="{FF2B5EF4-FFF2-40B4-BE49-F238E27FC236}">
                  <a16:creationId xmlns:a16="http://schemas.microsoft.com/office/drawing/2014/main" id="{FB150E6A-AD2A-9164-3BFF-F04BD5C0AD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30123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Aliquam</a:t>
              </a:r>
              <a:r>
                <a:rPr lang="es-MX" sz="3600" dirty="0"/>
                <a:t> </a:t>
              </a:r>
              <a:r>
                <a:rPr lang="es-MX" sz="3600" dirty="0" err="1"/>
                <a:t>eu</a:t>
              </a:r>
              <a:r>
                <a:rPr lang="es-MX" sz="3600" dirty="0"/>
                <a:t> </a:t>
              </a:r>
              <a:r>
                <a:rPr lang="es-MX" sz="3600" dirty="0" err="1"/>
                <a:t>malesuada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,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 </a:t>
              </a:r>
              <a:r>
                <a:rPr lang="es-MX" sz="3600" dirty="0" err="1"/>
                <a:t>varius</a:t>
              </a:r>
              <a:r>
                <a:rPr lang="es-MX" sz="3600" dirty="0"/>
                <a:t> </a:t>
              </a:r>
              <a:r>
                <a:rPr lang="es-MX" sz="3600" dirty="0" err="1"/>
                <a:t>felis</a:t>
              </a:r>
              <a:r>
                <a:rPr lang="es-MX" sz="3600" dirty="0"/>
                <a:t>. </a:t>
              </a:r>
              <a:r>
                <a:rPr lang="es-MX" sz="3600" dirty="0" err="1"/>
                <a:t>Donec</a:t>
              </a:r>
              <a:r>
                <a:rPr lang="es-MX" sz="3600" dirty="0"/>
                <a:t> </a:t>
              </a:r>
              <a:r>
                <a:rPr lang="es-MX" sz="3600" dirty="0" err="1"/>
                <a:t>turpis</a:t>
              </a:r>
              <a:r>
                <a:rPr lang="es-MX" sz="3600" dirty="0"/>
                <a:t> </a:t>
              </a:r>
              <a:r>
                <a:rPr lang="es-MX" sz="3600" dirty="0" err="1"/>
                <a:t>dui</a:t>
              </a:r>
              <a:r>
                <a:rPr lang="es-MX" sz="3600" dirty="0"/>
                <a:t>, </a:t>
              </a:r>
              <a:r>
                <a:rPr lang="es-MX" sz="3600" dirty="0" err="1"/>
                <a:t>hendrerit</a:t>
              </a:r>
              <a:r>
                <a:rPr lang="es-MX" sz="3600" dirty="0"/>
                <a:t> ac </a:t>
              </a:r>
              <a:r>
                <a:rPr lang="es-MX" sz="3600" dirty="0" err="1"/>
                <a:t>placerat</a:t>
              </a:r>
              <a:r>
                <a:rPr lang="es-MX" sz="3600" dirty="0"/>
                <a:t> non, </a:t>
              </a:r>
              <a:r>
                <a:rPr lang="es-MX" sz="3600" dirty="0" err="1"/>
                <a:t>ullamcorper</a:t>
              </a:r>
              <a:r>
                <a:rPr lang="es-MX" sz="3600" dirty="0"/>
                <a:t> ut dolor. </a:t>
              </a:r>
              <a:r>
                <a:rPr lang="es-MX" sz="3600" dirty="0" err="1"/>
                <a:t>Suspendisse</a:t>
              </a:r>
              <a:r>
                <a:rPr lang="es-MX" sz="3600" dirty="0"/>
                <a:t> </a:t>
              </a:r>
              <a:r>
                <a:rPr lang="es-MX" sz="3600" dirty="0" err="1"/>
                <a:t>potenti</a:t>
              </a:r>
              <a:r>
                <a:rPr lang="es-MX" sz="3600" dirty="0"/>
                <a:t>. </a:t>
              </a:r>
              <a:r>
                <a:rPr lang="es-MX" sz="3600" dirty="0" err="1"/>
                <a:t>Nam</a:t>
              </a:r>
              <a:r>
                <a:rPr lang="es-MX" sz="3600" dirty="0"/>
                <a:t> </a:t>
              </a:r>
              <a:r>
                <a:rPr lang="es-MX" sz="3600" dirty="0" err="1"/>
                <a:t>venenatis</a:t>
              </a:r>
              <a:r>
                <a:rPr lang="es-MX" sz="3600" dirty="0"/>
                <a:t> </a:t>
              </a:r>
              <a:r>
                <a:rPr lang="es-MX" sz="3600" dirty="0" err="1"/>
                <a:t>vulputate</a:t>
              </a:r>
              <a:r>
                <a:rPr lang="es-MX" sz="3600" dirty="0"/>
                <a:t> </a:t>
              </a:r>
              <a:r>
                <a:rPr lang="es-MX" sz="3600" dirty="0" err="1"/>
                <a:t>diam</a:t>
              </a:r>
              <a:r>
                <a:rPr lang="es-MX" sz="3600" dirty="0"/>
                <a:t>, </a:t>
              </a:r>
              <a:r>
                <a:rPr lang="es-MX" sz="3600" dirty="0" err="1"/>
                <a:t>feugiat</a:t>
              </a:r>
              <a:r>
                <a:rPr lang="es-MX" sz="3600" dirty="0"/>
                <a:t> </a:t>
              </a:r>
              <a:r>
                <a:rPr lang="es-MX" sz="3600" dirty="0" err="1"/>
                <a:t>ullamcorper</a:t>
              </a:r>
              <a:r>
                <a:rPr lang="es-MX" sz="3600" dirty="0"/>
                <a:t> justo </a:t>
              </a:r>
              <a:r>
                <a:rPr lang="es-MX" sz="3600" dirty="0" err="1"/>
                <a:t>consequat</a:t>
              </a:r>
              <a:r>
                <a:rPr lang="es-MX" sz="3600" dirty="0"/>
                <a:t> quis. </a:t>
              </a:r>
              <a:r>
                <a:rPr lang="es-MX" sz="3600" dirty="0" err="1"/>
                <a:t>Nullam</a:t>
              </a:r>
              <a:r>
                <a:rPr lang="es-MX" sz="3600" dirty="0"/>
                <a:t> </a:t>
              </a:r>
              <a:r>
                <a:rPr lang="es-MX" sz="3600" dirty="0" err="1"/>
                <a:t>egestas</a:t>
              </a:r>
              <a:r>
                <a:rPr lang="es-MX" sz="3600" dirty="0"/>
                <a:t>, </a:t>
              </a:r>
              <a:r>
                <a:rPr lang="es-MX" sz="3600" dirty="0" err="1"/>
                <a:t>nibh</a:t>
              </a:r>
              <a:r>
                <a:rPr lang="es-MX" sz="3600" dirty="0"/>
                <a:t>.</a:t>
              </a:r>
              <a:endParaRPr lang="en-US" sz="3600" dirty="0">
                <a:latin typeface="Calibri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0CD1114-7610-4259-898D-786C326EB3D2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noProof="0" dirty="0">
                  <a:solidFill>
                    <a:schemeClr val="bg1"/>
                  </a:solidFill>
                </a:rPr>
                <a:t>Conclusiones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936C432-7AF3-0632-63D0-07AB2ED94B7E}"/>
              </a:ext>
            </a:extLst>
          </p:cNvPr>
          <p:cNvGrpSpPr/>
          <p:nvPr/>
        </p:nvGrpSpPr>
        <p:grpSpPr>
          <a:xfrm>
            <a:off x="35542537" y="16566832"/>
            <a:ext cx="15027241" cy="3058581"/>
            <a:chOff x="338137" y="6967672"/>
            <a:chExt cx="13680000" cy="3058581"/>
          </a:xfrm>
        </p:grpSpPr>
        <p:sp>
          <p:nvSpPr>
            <p:cNvPr id="62" name="Text Box 189">
              <a:extLst>
                <a:ext uri="{FF2B5EF4-FFF2-40B4-BE49-F238E27FC236}">
                  <a16:creationId xmlns:a16="http://schemas.microsoft.com/office/drawing/2014/main" id="{B81C9FA3-1431-B4FD-4D05-1F1C929EA8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190433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Curabitur</a:t>
              </a:r>
              <a:r>
                <a:rPr lang="es-MX" sz="3600" dirty="0"/>
                <a:t> </a:t>
              </a:r>
              <a:r>
                <a:rPr lang="es-MX" sz="3600" dirty="0" err="1"/>
                <a:t>dignissim</a:t>
              </a:r>
              <a:r>
                <a:rPr lang="es-MX" sz="3600" dirty="0"/>
                <a:t> </a:t>
              </a:r>
              <a:r>
                <a:rPr lang="es-MX" sz="3600" dirty="0" err="1"/>
                <a:t>sapien</a:t>
              </a:r>
              <a:r>
                <a:rPr lang="es-MX" sz="3600" dirty="0"/>
                <a:t> vitae ante </a:t>
              </a:r>
              <a:r>
                <a:rPr lang="es-MX" sz="3600" dirty="0" err="1"/>
                <a:t>interdum</a:t>
              </a:r>
              <a:r>
                <a:rPr lang="es-MX" sz="3600" dirty="0"/>
                <a:t>, ultrices </a:t>
              </a:r>
              <a:r>
                <a:rPr lang="es-MX" sz="3600" dirty="0" err="1"/>
                <a:t>volutpat</a:t>
              </a:r>
              <a:r>
                <a:rPr lang="es-MX" sz="3600" dirty="0"/>
                <a:t> </a:t>
              </a:r>
              <a:r>
                <a:rPr lang="es-MX" sz="3600" dirty="0" err="1"/>
                <a:t>metus</a:t>
              </a:r>
              <a:r>
                <a:rPr lang="es-MX" sz="3600" dirty="0"/>
                <a:t> </a:t>
              </a:r>
              <a:r>
                <a:rPr lang="es-MX" sz="3600" dirty="0" err="1"/>
                <a:t>posuere</a:t>
              </a:r>
              <a:r>
                <a:rPr lang="es-MX" sz="3600" dirty="0"/>
                <a:t>. In </a:t>
              </a:r>
              <a:r>
                <a:rPr lang="es-MX" sz="3600" dirty="0" err="1"/>
                <a:t>vel</a:t>
              </a:r>
              <a:r>
                <a:rPr lang="es-MX" sz="3600" dirty="0"/>
                <a:t> </a:t>
              </a:r>
              <a:r>
                <a:rPr lang="es-MX" sz="3600" dirty="0" err="1"/>
                <a:t>volutpat</a:t>
              </a:r>
              <a:r>
                <a:rPr lang="es-MX" sz="3600" dirty="0"/>
                <a:t> </a:t>
              </a:r>
              <a:r>
                <a:rPr lang="es-MX" sz="3600" dirty="0" err="1"/>
                <a:t>nulla</a:t>
              </a:r>
              <a:r>
                <a:rPr lang="es-MX" sz="3600" dirty="0"/>
                <a:t>, </a:t>
              </a:r>
              <a:r>
                <a:rPr lang="es-MX" sz="3600" dirty="0" err="1"/>
                <a:t>vel</a:t>
              </a:r>
              <a:r>
                <a:rPr lang="es-MX" sz="3600" dirty="0"/>
                <a:t> </a:t>
              </a:r>
              <a:r>
                <a:rPr lang="es-MX" sz="3600" dirty="0" err="1"/>
                <a:t>ultricies</a:t>
              </a:r>
              <a:r>
                <a:rPr lang="es-MX" sz="3600" dirty="0"/>
                <a:t> </a:t>
              </a:r>
              <a:r>
                <a:rPr lang="es-MX" sz="3600" dirty="0" err="1"/>
                <a:t>purus</a:t>
              </a:r>
              <a:r>
                <a:rPr lang="es-MX" sz="3600" dirty="0"/>
                <a:t>. In </a:t>
              </a:r>
              <a:r>
                <a:rPr lang="es-MX" sz="3600" dirty="0" err="1"/>
                <a:t>dapibus</a:t>
              </a:r>
              <a:r>
                <a:rPr lang="es-MX" sz="3600" dirty="0"/>
                <a:t> leo eros, et.</a:t>
              </a:r>
              <a:endParaRPr lang="en-US" sz="5400" dirty="0">
                <a:latin typeface="Calibri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6056C7B-EF2F-798F-2AE0-45B334ED3C6C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noProof="0" dirty="0">
                  <a:solidFill>
                    <a:schemeClr val="bg1"/>
                  </a:solidFill>
                </a:rPr>
                <a:t>Limitaciones / Trabajo futuro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38386-0C18-1A95-6303-74ACDB2EEE2D}"/>
              </a:ext>
            </a:extLst>
          </p:cNvPr>
          <p:cNvGrpSpPr/>
          <p:nvPr/>
        </p:nvGrpSpPr>
        <p:grpSpPr>
          <a:xfrm>
            <a:off x="35542537" y="23840054"/>
            <a:ext cx="15027241" cy="6536456"/>
            <a:chOff x="338137" y="6967672"/>
            <a:chExt cx="13680000" cy="6536456"/>
          </a:xfrm>
        </p:grpSpPr>
        <p:sp>
          <p:nvSpPr>
            <p:cNvPr id="65" name="Text Box 189">
              <a:extLst>
                <a:ext uri="{FF2B5EF4-FFF2-40B4-BE49-F238E27FC236}">
                  <a16:creationId xmlns:a16="http://schemas.microsoft.com/office/drawing/2014/main" id="{4EC8D31B-35BA-0493-F4A0-72883BB5B8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538220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2800" dirty="0" err="1"/>
                <a:t>Lorem</a:t>
              </a:r>
              <a:r>
                <a:rPr lang="es-MX" sz="2800" dirty="0"/>
                <a:t> </a:t>
              </a:r>
              <a:r>
                <a:rPr lang="es-MX" sz="2800" dirty="0" err="1"/>
                <a:t>ipsum</a:t>
              </a:r>
              <a:r>
                <a:rPr lang="es-MX" sz="2800" dirty="0"/>
                <a:t> dolor </a:t>
              </a:r>
              <a:r>
                <a:rPr lang="es-MX" sz="2800" dirty="0" err="1"/>
                <a:t>sit</a:t>
              </a:r>
              <a:r>
                <a:rPr lang="es-MX" sz="2800" dirty="0"/>
                <a:t> </a:t>
              </a:r>
              <a:r>
                <a:rPr lang="es-MX" sz="2800" dirty="0" err="1"/>
                <a:t>amet</a:t>
              </a:r>
              <a:r>
                <a:rPr lang="es-MX" sz="2800" dirty="0"/>
                <a:t>, </a:t>
              </a:r>
              <a:r>
                <a:rPr lang="es-MX" sz="2800" dirty="0" err="1"/>
                <a:t>consectetur</a:t>
              </a:r>
              <a:r>
                <a:rPr lang="es-MX" sz="2800" dirty="0"/>
                <a:t> </a:t>
              </a:r>
              <a:r>
                <a:rPr lang="es-MX" sz="2800" dirty="0" err="1"/>
                <a:t>adipiscing</a:t>
              </a:r>
              <a:r>
                <a:rPr lang="es-MX" sz="2800" dirty="0"/>
                <a:t> </a:t>
              </a:r>
              <a:r>
                <a:rPr lang="es-MX" sz="2800" dirty="0" err="1"/>
                <a:t>elit</a:t>
              </a:r>
              <a:r>
                <a:rPr lang="es-MX" sz="2800" dirty="0"/>
                <a:t>. </a:t>
              </a:r>
              <a:r>
                <a:rPr lang="es-MX" sz="2800" dirty="0" err="1"/>
                <a:t>Curabitur</a:t>
              </a:r>
              <a:r>
                <a:rPr lang="es-MX" sz="2800" dirty="0"/>
                <a:t> </a:t>
              </a:r>
              <a:r>
                <a:rPr lang="es-MX" sz="2800" dirty="0" err="1"/>
                <a:t>dignissim</a:t>
              </a:r>
              <a:r>
                <a:rPr lang="es-MX" sz="2800" dirty="0"/>
                <a:t> </a:t>
              </a:r>
              <a:r>
                <a:rPr lang="es-MX" sz="2800" dirty="0" err="1"/>
                <a:t>sapien</a:t>
              </a:r>
              <a:r>
                <a:rPr lang="es-MX" sz="2800" dirty="0"/>
                <a:t> vitae ante </a:t>
              </a:r>
              <a:r>
                <a:rPr lang="es-MX" sz="2800" dirty="0" err="1"/>
                <a:t>interdum</a:t>
              </a:r>
              <a:r>
                <a:rPr lang="es-MX" sz="2800" dirty="0"/>
                <a:t>, ultrices </a:t>
              </a:r>
              <a:r>
                <a:rPr lang="es-MX" sz="2800" dirty="0" err="1"/>
                <a:t>volutpat</a:t>
              </a:r>
              <a:r>
                <a:rPr lang="es-MX" sz="2800" dirty="0"/>
                <a:t> </a:t>
              </a:r>
              <a:r>
                <a:rPr lang="es-MX" sz="2800" dirty="0" err="1"/>
                <a:t>metus</a:t>
              </a:r>
              <a:r>
                <a:rPr lang="es-MX" sz="2800" dirty="0"/>
                <a:t> </a:t>
              </a:r>
              <a:r>
                <a:rPr lang="es-MX" sz="2800" dirty="0" err="1"/>
                <a:t>posuere</a:t>
              </a:r>
              <a:r>
                <a:rPr lang="es-MX" sz="2800" dirty="0"/>
                <a:t>. In </a:t>
              </a:r>
              <a:r>
                <a:rPr lang="es-MX" sz="2800" dirty="0" err="1"/>
                <a:t>vel</a:t>
              </a:r>
              <a:r>
                <a:rPr lang="es-MX" sz="2800" dirty="0"/>
                <a:t> </a:t>
              </a:r>
              <a:r>
                <a:rPr lang="es-MX" sz="2800" dirty="0" err="1"/>
                <a:t>volutpat</a:t>
              </a:r>
              <a:r>
                <a:rPr lang="es-MX" sz="2800" dirty="0"/>
                <a:t> </a:t>
              </a:r>
              <a:r>
                <a:rPr lang="es-MX" sz="2800" dirty="0" err="1"/>
                <a:t>nulla</a:t>
              </a:r>
              <a:r>
                <a:rPr lang="es-MX" sz="2800" dirty="0"/>
                <a:t>, </a:t>
              </a:r>
              <a:r>
                <a:rPr lang="es-MX" sz="2800" dirty="0" err="1"/>
                <a:t>vel</a:t>
              </a:r>
              <a:r>
                <a:rPr lang="es-MX" sz="2800" dirty="0"/>
                <a:t> </a:t>
              </a:r>
              <a:r>
                <a:rPr lang="es-MX" sz="2800" dirty="0" err="1"/>
                <a:t>ultricies</a:t>
              </a:r>
              <a:r>
                <a:rPr lang="es-MX" sz="2800" dirty="0"/>
                <a:t> </a:t>
              </a:r>
              <a:r>
                <a:rPr lang="es-MX" sz="2800" dirty="0" err="1"/>
                <a:t>purus</a:t>
              </a:r>
              <a:r>
                <a:rPr lang="es-MX" sz="2800" dirty="0"/>
                <a:t>. In </a:t>
              </a:r>
              <a:r>
                <a:rPr lang="es-MX" sz="2800" dirty="0" err="1"/>
                <a:t>dapibus</a:t>
              </a:r>
              <a:r>
                <a:rPr lang="es-MX" sz="2800" dirty="0"/>
                <a:t> leo eros, et.</a:t>
              </a:r>
            </a:p>
            <a:p>
              <a:pPr algn="just" eaLnBrk="1" hangingPunct="1"/>
              <a:endParaRPr lang="es-MX" sz="2800" dirty="0">
                <a:latin typeface="Calibri" pitchFamily="34" charset="0"/>
              </a:endParaRPr>
            </a:p>
            <a:p>
              <a:pPr algn="just" eaLnBrk="1" hangingPunct="1"/>
              <a:endParaRPr lang="es-MX" sz="2800" dirty="0">
                <a:latin typeface="Calibri" pitchFamily="34" charset="0"/>
              </a:endParaRPr>
            </a:p>
            <a:p>
              <a:pPr algn="just" eaLnBrk="1" hangingPunct="1"/>
              <a:endParaRPr lang="es-MX" sz="2800" dirty="0">
                <a:latin typeface="Calibri" pitchFamily="34" charset="0"/>
              </a:endParaRPr>
            </a:p>
            <a:p>
              <a:pPr algn="just" eaLnBrk="1" hangingPunct="1"/>
              <a:endParaRPr lang="es-MX" sz="2800" dirty="0">
                <a:latin typeface="Calibri" pitchFamily="34" charset="0"/>
              </a:endParaRPr>
            </a:p>
            <a:p>
              <a:pPr algn="just" eaLnBrk="1" hangingPunct="1"/>
              <a:endParaRPr lang="es-MX" sz="2800" dirty="0">
                <a:latin typeface="Calibri" pitchFamily="34" charset="0"/>
              </a:endParaRPr>
            </a:p>
            <a:p>
              <a:pPr algn="just" eaLnBrk="1" hangingPunct="1"/>
              <a:endParaRPr lang="es-MX" sz="2800" dirty="0">
                <a:latin typeface="Calibri" pitchFamily="34" charset="0"/>
              </a:endParaRPr>
            </a:p>
            <a:p>
              <a:pPr algn="just" eaLnBrk="1" hangingPunct="1"/>
              <a:endParaRPr lang="es-MX" sz="2800" dirty="0">
                <a:latin typeface="Calibri" pitchFamily="34" charset="0"/>
              </a:endParaRPr>
            </a:p>
            <a:p>
              <a:pPr algn="just" eaLnBrk="1" hangingPunct="1"/>
              <a:endParaRPr lang="en-US" sz="5400" dirty="0">
                <a:latin typeface="Calibri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AF55940-5CAE-35F8-4B3E-9048BEBDF8D0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noProof="0" dirty="0">
                  <a:solidFill>
                    <a:schemeClr val="bg1"/>
                  </a:solidFill>
                </a:rPr>
                <a:t>Referencias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A72A89E-A3FC-A2D7-9453-E4C51433C797}"/>
              </a:ext>
            </a:extLst>
          </p:cNvPr>
          <p:cNvGrpSpPr/>
          <p:nvPr/>
        </p:nvGrpSpPr>
        <p:grpSpPr>
          <a:xfrm>
            <a:off x="35542537" y="20203443"/>
            <a:ext cx="15027241" cy="3058581"/>
            <a:chOff x="338137" y="6967672"/>
            <a:chExt cx="13680000" cy="3058581"/>
          </a:xfrm>
        </p:grpSpPr>
        <p:sp>
          <p:nvSpPr>
            <p:cNvPr id="69" name="Text Box 189">
              <a:extLst>
                <a:ext uri="{FF2B5EF4-FFF2-40B4-BE49-F238E27FC236}">
                  <a16:creationId xmlns:a16="http://schemas.microsoft.com/office/drawing/2014/main" id="{4C703336-AC37-2DD9-308A-968FB2B584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137" y="8121920"/>
              <a:ext cx="13680000" cy="190433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2B23"/>
              </a:solidFill>
            </a:ln>
            <a:effectLst/>
          </p:spPr>
          <p:txBody>
            <a:bodyPr wrap="square" lIns="119998" tIns="119998" rIns="119998" bIns="119998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/>
              <a:r>
                <a:rPr lang="es-MX" sz="3600" dirty="0" err="1"/>
                <a:t>Lorem</a:t>
              </a:r>
              <a:r>
                <a:rPr lang="es-MX" sz="3600" dirty="0"/>
                <a:t> </a:t>
              </a:r>
              <a:r>
                <a:rPr lang="es-MX" sz="3600" dirty="0" err="1"/>
                <a:t>ipsum</a:t>
              </a:r>
              <a:r>
                <a:rPr lang="es-MX" sz="3600" dirty="0"/>
                <a:t> dolor </a:t>
              </a:r>
              <a:r>
                <a:rPr lang="es-MX" sz="3600" dirty="0" err="1"/>
                <a:t>sit</a:t>
              </a:r>
              <a:r>
                <a:rPr lang="es-MX" sz="3600" dirty="0"/>
                <a:t> </a:t>
              </a:r>
              <a:r>
                <a:rPr lang="es-MX" sz="3600" dirty="0" err="1"/>
                <a:t>amet</a:t>
              </a:r>
              <a:r>
                <a:rPr lang="es-MX" sz="3600" dirty="0"/>
                <a:t>, </a:t>
              </a:r>
              <a:r>
                <a:rPr lang="es-MX" sz="3600" dirty="0" err="1"/>
                <a:t>consectetur</a:t>
              </a:r>
              <a:r>
                <a:rPr lang="es-MX" sz="3600" dirty="0"/>
                <a:t> </a:t>
              </a:r>
              <a:r>
                <a:rPr lang="es-MX" sz="3600" dirty="0" err="1"/>
                <a:t>adipiscing</a:t>
              </a:r>
              <a:r>
                <a:rPr lang="es-MX" sz="3600" dirty="0"/>
                <a:t> </a:t>
              </a:r>
              <a:r>
                <a:rPr lang="es-MX" sz="3600" dirty="0" err="1"/>
                <a:t>elit</a:t>
              </a:r>
              <a:r>
                <a:rPr lang="es-MX" sz="3600" dirty="0"/>
                <a:t>. </a:t>
              </a:r>
              <a:r>
                <a:rPr lang="es-MX" sz="3600" dirty="0" err="1"/>
                <a:t>Curabitur</a:t>
              </a:r>
              <a:r>
                <a:rPr lang="es-MX" sz="3600" dirty="0"/>
                <a:t> </a:t>
              </a:r>
              <a:r>
                <a:rPr lang="es-MX" sz="3600" dirty="0" err="1"/>
                <a:t>dignissim</a:t>
              </a:r>
              <a:r>
                <a:rPr lang="es-MX" sz="3600" dirty="0"/>
                <a:t> </a:t>
              </a:r>
              <a:r>
                <a:rPr lang="es-MX" sz="3600" dirty="0" err="1"/>
                <a:t>sapien</a:t>
              </a:r>
              <a:r>
                <a:rPr lang="es-MX" sz="3600" dirty="0"/>
                <a:t> vitae ante </a:t>
              </a:r>
              <a:r>
                <a:rPr lang="es-MX" sz="3600" dirty="0" err="1"/>
                <a:t>interdum</a:t>
              </a:r>
              <a:r>
                <a:rPr lang="es-MX" sz="3600" dirty="0"/>
                <a:t>, ultrices </a:t>
              </a:r>
              <a:r>
                <a:rPr lang="es-MX" sz="3600" dirty="0" err="1"/>
                <a:t>volutpat</a:t>
              </a:r>
              <a:r>
                <a:rPr lang="es-MX" sz="3600" dirty="0"/>
                <a:t> </a:t>
              </a:r>
              <a:r>
                <a:rPr lang="es-MX" sz="3600" dirty="0" err="1"/>
                <a:t>metus</a:t>
              </a:r>
              <a:r>
                <a:rPr lang="es-MX" sz="3600" dirty="0"/>
                <a:t> </a:t>
              </a:r>
              <a:r>
                <a:rPr lang="es-MX" sz="3600" dirty="0" err="1"/>
                <a:t>posuere</a:t>
              </a:r>
              <a:r>
                <a:rPr lang="es-MX" sz="3600" dirty="0"/>
                <a:t>. In </a:t>
              </a:r>
              <a:r>
                <a:rPr lang="es-MX" sz="3600" dirty="0" err="1"/>
                <a:t>vel</a:t>
              </a:r>
              <a:r>
                <a:rPr lang="es-MX" sz="3600" dirty="0"/>
                <a:t> </a:t>
              </a:r>
              <a:r>
                <a:rPr lang="es-MX" sz="3600" dirty="0" err="1"/>
                <a:t>volutpat</a:t>
              </a:r>
              <a:r>
                <a:rPr lang="es-MX" sz="3600" dirty="0"/>
                <a:t> </a:t>
              </a:r>
              <a:r>
                <a:rPr lang="es-MX" sz="3600" dirty="0" err="1"/>
                <a:t>nulla</a:t>
              </a:r>
              <a:r>
                <a:rPr lang="es-MX" sz="3600" dirty="0"/>
                <a:t>, </a:t>
              </a:r>
              <a:r>
                <a:rPr lang="es-MX" sz="3600" dirty="0" err="1"/>
                <a:t>vel</a:t>
              </a:r>
              <a:r>
                <a:rPr lang="es-MX" sz="3600" dirty="0"/>
                <a:t> </a:t>
              </a:r>
              <a:r>
                <a:rPr lang="es-MX" sz="3600" dirty="0" err="1"/>
                <a:t>ultricies</a:t>
              </a:r>
              <a:r>
                <a:rPr lang="es-MX" sz="3600" dirty="0"/>
                <a:t> </a:t>
              </a:r>
              <a:r>
                <a:rPr lang="es-MX" sz="3600" dirty="0" err="1"/>
                <a:t>purus</a:t>
              </a:r>
              <a:r>
                <a:rPr lang="es-MX" sz="3600" dirty="0"/>
                <a:t>. In </a:t>
              </a:r>
              <a:r>
                <a:rPr lang="es-MX" sz="3600" dirty="0" err="1"/>
                <a:t>dapibus</a:t>
              </a:r>
              <a:r>
                <a:rPr lang="es-MX" sz="3600" dirty="0"/>
                <a:t> leo eros, et.</a:t>
              </a:r>
              <a:endParaRPr lang="en-US" sz="5400" dirty="0">
                <a:latin typeface="Calibri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8789501-42BA-D3BF-24F9-6E7E706BF670}"/>
                </a:ext>
              </a:extLst>
            </p:cNvPr>
            <p:cNvSpPr/>
            <p:nvPr/>
          </p:nvSpPr>
          <p:spPr>
            <a:xfrm>
              <a:off x="338137" y="6967672"/>
              <a:ext cx="13680000" cy="1080000"/>
            </a:xfrm>
            <a:prstGeom prst="rect">
              <a:avLst/>
            </a:prstGeom>
            <a:solidFill>
              <a:srgbClr val="002B2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9999" tIns="29999" rIns="59999" bIns="29999" rtlCol="0" anchor="ctr"/>
            <a:lstStyle/>
            <a:p>
              <a:pPr algn="ctr"/>
              <a:r>
                <a:rPr lang="es-MX" sz="5400" b="1" noProof="0" dirty="0">
                  <a:solidFill>
                    <a:schemeClr val="bg1"/>
                  </a:solidFill>
                </a:rPr>
                <a:t>Agradecimientos / Financiamiento</a:t>
              </a:r>
              <a:endParaRPr lang="es-MX" sz="4000" b="1" noProof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2726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C12208-BF8A-63B8-01F5-965DB45CC737}"/>
              </a:ext>
            </a:extLst>
          </p:cNvPr>
          <p:cNvSpPr txBox="1"/>
          <p:nvPr/>
        </p:nvSpPr>
        <p:spPr>
          <a:xfrm>
            <a:off x="795337" y="3459956"/>
            <a:ext cx="23469600" cy="291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5400" b="1" dirty="0"/>
              <a:t>Palabras en al articulo entre 500 a 700 palabras.</a:t>
            </a:r>
          </a:p>
          <a:p>
            <a:pPr algn="just"/>
            <a:br>
              <a:rPr lang="es-MX" sz="5400" b="1" dirty="0"/>
            </a:br>
            <a:r>
              <a:rPr lang="es-MX" sz="5400" b="1" dirty="0"/>
              <a:t>1. Resumen / Mensaje clave (10% → máx. 50 palabras)</a:t>
            </a:r>
          </a:p>
          <a:p>
            <a:pPr algn="just"/>
            <a:r>
              <a:rPr lang="es-MX" sz="5400" dirty="0"/>
              <a:t>Explica en 1 oración el problema o necesidad abordada.</a:t>
            </a:r>
          </a:p>
          <a:p>
            <a:pPr algn="just"/>
            <a:r>
              <a:rPr lang="es-MX" sz="5400" dirty="0"/>
              <a:t>Describe en 1 oración la metodología aplicada.</a:t>
            </a:r>
          </a:p>
          <a:p>
            <a:pPr algn="just"/>
            <a:r>
              <a:rPr lang="es-MX" sz="5400" dirty="0"/>
              <a:t>Resume en 1 oración el resultado más importante.</a:t>
            </a:r>
          </a:p>
          <a:p>
            <a:pPr algn="just"/>
            <a:r>
              <a:rPr lang="es-MX" sz="5400" dirty="0"/>
              <a:t>Cierra con 1 oración sobre la relevancia o aplicación.</a:t>
            </a:r>
          </a:p>
          <a:p>
            <a:pPr algn="just"/>
            <a:endParaRPr lang="es-MX" sz="5400" dirty="0"/>
          </a:p>
          <a:p>
            <a:pPr algn="just"/>
            <a:r>
              <a:rPr lang="es-MX" sz="5400" b="1" dirty="0"/>
              <a:t>2. Introducción (12% → máx. 60 palabras)</a:t>
            </a:r>
          </a:p>
          <a:p>
            <a:pPr algn="just"/>
            <a:r>
              <a:rPr lang="es-MX" sz="5400" dirty="0"/>
              <a:t>Presenta brevemente el </a:t>
            </a:r>
            <a:r>
              <a:rPr lang="es-MX" sz="5400" b="1" dirty="0"/>
              <a:t>problema central</a:t>
            </a:r>
            <a:r>
              <a:rPr lang="es-MX" sz="5400" dirty="0"/>
              <a:t>.</a:t>
            </a:r>
          </a:p>
          <a:p>
            <a:pPr algn="just"/>
            <a:r>
              <a:rPr lang="es-MX" sz="5400" dirty="0"/>
              <a:t>Señala la </a:t>
            </a:r>
            <a:r>
              <a:rPr lang="es-MX" sz="5400" b="1" dirty="0"/>
              <a:t>brecha</a:t>
            </a:r>
            <a:r>
              <a:rPr lang="es-MX" sz="5400" dirty="0"/>
              <a:t> o limitación en el conocimiento.</a:t>
            </a:r>
          </a:p>
          <a:p>
            <a:r>
              <a:rPr lang="es-MX" sz="5400" dirty="0"/>
              <a:t>Justifica por qué vale la pena estudiarlo.</a:t>
            </a:r>
            <a:br>
              <a:rPr lang="es-MX" sz="5400" dirty="0"/>
            </a:br>
            <a:br>
              <a:rPr lang="es-MX" sz="5400" dirty="0"/>
            </a:br>
            <a:r>
              <a:rPr lang="es-MX" sz="5400" b="1" dirty="0"/>
              <a:t>3. Objetivo(s) / Hipótesis (6% → máx. 30 palabras)</a:t>
            </a:r>
          </a:p>
          <a:p>
            <a:r>
              <a:rPr lang="es-MX" sz="5400" dirty="0"/>
              <a:t>Redacta en </a:t>
            </a:r>
            <a:r>
              <a:rPr lang="es-MX" sz="5400" b="1" dirty="0"/>
              <a:t>1–2 oraciones claras</a:t>
            </a:r>
            <a:r>
              <a:rPr lang="es-MX" sz="5400" dirty="0"/>
              <a:t>:</a:t>
            </a:r>
          </a:p>
          <a:p>
            <a:r>
              <a:rPr lang="es-MX" sz="5400" dirty="0"/>
              <a:t>El </a:t>
            </a:r>
            <a:r>
              <a:rPr lang="es-MX" sz="5400" b="1" dirty="0"/>
              <a:t>objetivo principal</a:t>
            </a:r>
            <a:r>
              <a:rPr lang="es-MX" sz="5400" dirty="0"/>
              <a:t> del estudio.</a:t>
            </a:r>
          </a:p>
          <a:p>
            <a:r>
              <a:rPr lang="es-MX" sz="5400" dirty="0"/>
              <a:t>Si aplica, incluye la </a:t>
            </a:r>
            <a:r>
              <a:rPr lang="es-MX" sz="5400" b="1" dirty="0"/>
              <a:t>hipótesis</a:t>
            </a:r>
            <a:r>
              <a:rPr lang="es-MX" sz="5400" dirty="0"/>
              <a:t> o pregunta de investigación.</a:t>
            </a:r>
          </a:p>
          <a:p>
            <a:endParaRPr lang="es-MX" sz="5400" dirty="0"/>
          </a:p>
          <a:p>
            <a:r>
              <a:rPr lang="es-MX" sz="5400" b="1" dirty="0"/>
              <a:t>4. Metodología (18% → máx. 90 palabras)</a:t>
            </a:r>
          </a:p>
          <a:p>
            <a:r>
              <a:rPr lang="es-MX" sz="5400" dirty="0"/>
              <a:t>Explica el </a:t>
            </a:r>
            <a:r>
              <a:rPr lang="es-MX" sz="5400" b="1" dirty="0"/>
              <a:t>enfoque general</a:t>
            </a:r>
            <a:r>
              <a:rPr lang="es-MX" sz="5400" dirty="0"/>
              <a:t> (experimental, simulación, revisión, etc.).</a:t>
            </a:r>
          </a:p>
          <a:p>
            <a:r>
              <a:rPr lang="es-MX" sz="5400" dirty="0"/>
              <a:t>Describe en </a:t>
            </a:r>
            <a:r>
              <a:rPr lang="es-MX" sz="5400" b="1" dirty="0"/>
              <a:t>pasos breves</a:t>
            </a:r>
            <a:r>
              <a:rPr lang="es-MX" sz="5400" dirty="0"/>
              <a:t> el proceso seguido.</a:t>
            </a:r>
          </a:p>
          <a:p>
            <a:r>
              <a:rPr lang="es-MX" sz="5400" dirty="0"/>
              <a:t>Menciona las </a:t>
            </a:r>
            <a:r>
              <a:rPr lang="es-MX" sz="5400" b="1" dirty="0"/>
              <a:t>herramientas, técnicas o materiales principales</a:t>
            </a:r>
            <a:r>
              <a:rPr lang="es-MX" sz="5400" dirty="0"/>
              <a:t>.</a:t>
            </a:r>
          </a:p>
          <a:p>
            <a:r>
              <a:rPr lang="es-MX" sz="5400" dirty="0"/>
              <a:t>No entres en detalles técnicos extensos.</a:t>
            </a:r>
          </a:p>
          <a:p>
            <a:endParaRPr lang="es-MX" sz="5400" dirty="0"/>
          </a:p>
          <a:p>
            <a:r>
              <a:rPr lang="es-MX" sz="5400" b="1" dirty="0"/>
              <a:t>5. Resultados (24% → máx. 120 palabras)</a:t>
            </a:r>
          </a:p>
          <a:p>
            <a:r>
              <a:rPr lang="es-MX" sz="5400" dirty="0"/>
              <a:t>Presenta </a:t>
            </a:r>
            <a:r>
              <a:rPr lang="es-MX" sz="5400" b="1" dirty="0"/>
              <a:t>2–4 hallazgos clave</a:t>
            </a:r>
            <a:r>
              <a:rPr lang="es-MX" sz="5400" dirty="0"/>
              <a:t> en frases concisas.</a:t>
            </a:r>
          </a:p>
          <a:p>
            <a:r>
              <a:rPr lang="es-MX" sz="5400" dirty="0"/>
              <a:t>Usa </a:t>
            </a:r>
            <a:r>
              <a:rPr lang="es-MX" sz="5400" b="1" dirty="0"/>
              <a:t>figuras, tablas o gráficos</a:t>
            </a:r>
            <a:r>
              <a:rPr lang="es-MX" sz="5400" dirty="0"/>
              <a:t> como protagonistas.</a:t>
            </a:r>
          </a:p>
          <a:p>
            <a:r>
              <a:rPr lang="es-MX" sz="5400" dirty="0"/>
              <a:t>Acompaña cada figura con un </a:t>
            </a:r>
            <a:r>
              <a:rPr lang="es-MX" sz="5400" b="1" dirty="0"/>
              <a:t>pie explicativo claro</a:t>
            </a:r>
            <a:r>
              <a:rPr lang="es-MX" sz="5400" dirty="0"/>
              <a:t> (qué muestra, no cómo se generó).</a:t>
            </a:r>
          </a:p>
          <a:p>
            <a:endParaRPr lang="es-MX" sz="5400" dirty="0"/>
          </a:p>
          <a:p>
            <a:endParaRPr lang="es-MX" sz="5400" dirty="0"/>
          </a:p>
          <a:p>
            <a:pPr algn="just"/>
            <a:endParaRPr lang="es-MX" sz="5400" dirty="0"/>
          </a:p>
          <a:p>
            <a:endParaRPr lang="es-MX" sz="5400" dirty="0"/>
          </a:p>
          <a:p>
            <a:endParaRPr lang="es-MX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639254-8F55-EA27-BCD5-1796747B3C7C}"/>
              </a:ext>
            </a:extLst>
          </p:cNvPr>
          <p:cNvSpPr txBox="1"/>
          <p:nvPr/>
        </p:nvSpPr>
        <p:spPr>
          <a:xfrm>
            <a:off x="26833658" y="3511694"/>
            <a:ext cx="22761167" cy="16712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5400" b="1" dirty="0"/>
              <a:t>6. Discusión (10% → máx. 50 palabras)</a:t>
            </a:r>
          </a:p>
          <a:p>
            <a:r>
              <a:rPr lang="es-MX" sz="5400" dirty="0"/>
              <a:t>Interpreta brevemente los resultados.</a:t>
            </a:r>
          </a:p>
          <a:p>
            <a:r>
              <a:rPr lang="es-MX" sz="5400" dirty="0"/>
              <a:t>Explica qué significan en relación al problema planteado.</a:t>
            </a:r>
          </a:p>
          <a:p>
            <a:r>
              <a:rPr lang="es-MX" sz="5400" dirty="0"/>
              <a:t>Puedes comparar con literatura previa en 1 oración.</a:t>
            </a:r>
          </a:p>
          <a:p>
            <a:pPr algn="just"/>
            <a:endParaRPr lang="es-MX" sz="5400" dirty="0"/>
          </a:p>
          <a:p>
            <a:r>
              <a:rPr lang="es-MX" sz="5400" b="1" dirty="0"/>
              <a:t>7. Conclusiones (8% → máx. 40 palabras)</a:t>
            </a:r>
          </a:p>
          <a:p>
            <a:r>
              <a:rPr lang="es-MX" sz="5400" dirty="0"/>
              <a:t>Redacta en </a:t>
            </a:r>
            <a:r>
              <a:rPr lang="es-MX" sz="5400" b="1" dirty="0" err="1"/>
              <a:t>bullets</a:t>
            </a:r>
            <a:r>
              <a:rPr lang="es-MX" sz="5400" dirty="0"/>
              <a:t> (2–4) lo más importante del estudio.</a:t>
            </a:r>
          </a:p>
          <a:p>
            <a:r>
              <a:rPr lang="es-MX" sz="5400" dirty="0"/>
              <a:t>Responde: ¿qué aporta? ¿qué se logró?</a:t>
            </a:r>
          </a:p>
          <a:p>
            <a:r>
              <a:rPr lang="es-MX" sz="5400" dirty="0"/>
              <a:t>Deben ser frases breves, claras y accionables.</a:t>
            </a:r>
          </a:p>
          <a:p>
            <a:pPr algn="just"/>
            <a:endParaRPr lang="es-MX" sz="5400" dirty="0"/>
          </a:p>
          <a:p>
            <a:r>
              <a:rPr lang="es-MX" sz="5400" b="1" dirty="0"/>
              <a:t>8. Limitaciones / Trabajo futuro (6% → máx. 30 palabras)</a:t>
            </a:r>
          </a:p>
          <a:p>
            <a:r>
              <a:rPr lang="es-MX" sz="5400" dirty="0"/>
              <a:t>Señala </a:t>
            </a:r>
            <a:r>
              <a:rPr lang="es-MX" sz="5400" b="1" dirty="0"/>
              <a:t>1–2 limitaciones</a:t>
            </a:r>
            <a:r>
              <a:rPr lang="es-MX" sz="5400" dirty="0"/>
              <a:t> del estudio.</a:t>
            </a:r>
          </a:p>
          <a:p>
            <a:r>
              <a:rPr lang="es-MX" sz="5400" dirty="0"/>
              <a:t>Sugiere </a:t>
            </a:r>
            <a:r>
              <a:rPr lang="es-MX" sz="5400" b="1" dirty="0"/>
              <a:t>qué pasos seguir</a:t>
            </a:r>
            <a:r>
              <a:rPr lang="es-MX" sz="5400" dirty="0"/>
              <a:t> o mejoras posibles.</a:t>
            </a:r>
          </a:p>
          <a:p>
            <a:pPr algn="just"/>
            <a:endParaRPr lang="es-MX" sz="5400" dirty="0"/>
          </a:p>
          <a:p>
            <a:r>
              <a:rPr lang="es-MX" sz="5400" b="1" dirty="0"/>
              <a:t>9. Agradecimientos / Financiamiento (6% → máx. 30 palabras)</a:t>
            </a:r>
          </a:p>
          <a:p>
            <a:r>
              <a:rPr lang="es-MX" sz="5400" dirty="0"/>
              <a:t>Reconoce a instituciones, financiamiento o colaboradores.</a:t>
            </a:r>
          </a:p>
          <a:p>
            <a:r>
              <a:rPr lang="es-MX" sz="5400" dirty="0"/>
              <a:t>Ejemplo: </a:t>
            </a:r>
            <a:r>
              <a:rPr lang="es-MX" sz="5400" i="1" dirty="0"/>
              <a:t>“Este trabajo fue apoyado por el TecNM y CONAHCYT (proyecto XXXX).”</a:t>
            </a:r>
            <a:endParaRPr lang="es-MX" sz="5400" dirty="0"/>
          </a:p>
          <a:p>
            <a:pPr algn="just"/>
            <a:endParaRPr lang="es-MX" sz="5400" dirty="0"/>
          </a:p>
          <a:p>
            <a:endParaRPr lang="es-MX" sz="5400" dirty="0"/>
          </a:p>
          <a:p>
            <a:endParaRPr lang="es-MX" sz="5400" dirty="0"/>
          </a:p>
        </p:txBody>
      </p:sp>
    </p:spTree>
    <p:extLst>
      <p:ext uri="{BB962C8B-B14F-4D97-AF65-F5344CB8AC3E}">
        <p14:creationId xmlns:p14="http://schemas.microsoft.com/office/powerpoint/2010/main" val="3268000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2920</TotalTime>
  <Words>1169</Words>
  <Application>Microsoft Office PowerPoint</Application>
  <PresentationFormat>Custom</PresentationFormat>
  <Paragraphs>125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Noto Sans</vt:lpstr>
      <vt:lpstr>Office Theme</vt:lpstr>
      <vt:lpstr>PowerPoint Presentation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36x48 Tri-Fold</dc:title>
  <dc:creator>Jay Larson</dc:creator>
  <dc:description>Quality poster printing
www.genigraphics.com
1-800-790-4001</dc:description>
  <cp:lastModifiedBy>FRANCISCO JAVIER CASTILLO ROMERO</cp:lastModifiedBy>
  <cp:revision>103</cp:revision>
  <cp:lastPrinted>2013-02-12T02:21:55Z</cp:lastPrinted>
  <dcterms:created xsi:type="dcterms:W3CDTF">2013-02-10T21:14:48Z</dcterms:created>
  <dcterms:modified xsi:type="dcterms:W3CDTF">2025-08-25T16:43:10Z</dcterms:modified>
</cp:coreProperties>
</file>